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73" r:id="rId4"/>
    <p:sldId id="263" r:id="rId5"/>
    <p:sldId id="276" r:id="rId6"/>
    <p:sldId id="275" r:id="rId7"/>
    <p:sldId id="278" r:id="rId8"/>
    <p:sldId id="272" r:id="rId9"/>
    <p:sldId id="257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D21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Средний стиль 3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1E8CD-1B15-4B99-8928-E16BE2653854}" type="datetimeFigureOut">
              <a:rPr lang="ru-RU" smtClean="0"/>
              <a:t>09.09.2022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9089A-77EC-40AB-A637-7F8457E615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3581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1E8CD-1B15-4B99-8928-E16BE2653854}" type="datetimeFigureOut">
              <a:rPr lang="ru-RU" smtClean="0"/>
              <a:t>09.09.2022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9089A-77EC-40AB-A637-7F8457E615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5818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1E8CD-1B15-4B99-8928-E16BE2653854}" type="datetimeFigureOut">
              <a:rPr lang="ru-RU" smtClean="0"/>
              <a:t>09.09.2022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9089A-77EC-40AB-A637-7F8457E615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7955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1E8CD-1B15-4B99-8928-E16BE2653854}" type="datetimeFigureOut">
              <a:rPr lang="ru-RU" smtClean="0"/>
              <a:t>09.09.2022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9089A-77EC-40AB-A637-7F8457E615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8514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1E8CD-1B15-4B99-8928-E16BE2653854}" type="datetimeFigureOut">
              <a:rPr lang="ru-RU" smtClean="0"/>
              <a:t>09.09.2022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9089A-77EC-40AB-A637-7F8457E615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9251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1E8CD-1B15-4B99-8928-E16BE2653854}" type="datetimeFigureOut">
              <a:rPr lang="ru-RU" smtClean="0"/>
              <a:t>09.09.2022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9089A-77EC-40AB-A637-7F8457E615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0086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1E8CD-1B15-4B99-8928-E16BE2653854}" type="datetimeFigureOut">
              <a:rPr lang="ru-RU" smtClean="0"/>
              <a:t>09.09.2022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9089A-77EC-40AB-A637-7F8457E615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5974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1E8CD-1B15-4B99-8928-E16BE2653854}" type="datetimeFigureOut">
              <a:rPr lang="ru-RU" smtClean="0"/>
              <a:t>09.09.2022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9089A-77EC-40AB-A637-7F8457E615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14157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1E8CD-1B15-4B99-8928-E16BE2653854}" type="datetimeFigureOut">
              <a:rPr lang="ru-RU" smtClean="0"/>
              <a:t>09.09.2022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9089A-77EC-40AB-A637-7F8457E615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5748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1E8CD-1B15-4B99-8928-E16BE2653854}" type="datetimeFigureOut">
              <a:rPr lang="ru-RU" smtClean="0"/>
              <a:t>09.09.2022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9089A-77EC-40AB-A637-7F8457E615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7092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1E8CD-1B15-4B99-8928-E16BE2653854}" type="datetimeFigureOut">
              <a:rPr lang="ru-RU" smtClean="0"/>
              <a:t>09.09.2022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9089A-77EC-40AB-A637-7F8457E615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3481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F1E8CD-1B15-4B99-8928-E16BE2653854}" type="datetimeFigureOut">
              <a:rPr lang="ru-RU" smtClean="0"/>
              <a:t>09.09.2022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49089A-77EC-40AB-A637-7F8457E615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6425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81"/>
            <a:ext cx="9147318" cy="6858000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DEE2B63-3BC9-4F95-AD9F-F5BD65CE6D70}"/>
              </a:ext>
            </a:extLst>
          </p:cNvPr>
          <p:cNvSpPr/>
          <p:nvPr/>
        </p:nvSpPr>
        <p:spPr>
          <a:xfrm>
            <a:off x="4567077" y="515719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Профориентационный проект для учащихся 8-11 классов г. Сыктывкара и Республики Коми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28B8651-2EED-4890-9C6E-918C9C02CB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844824"/>
            <a:ext cx="7390770" cy="369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5392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36" y="-14558"/>
            <a:ext cx="9144000" cy="116456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6" y="6672200"/>
            <a:ext cx="9144000" cy="185800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D92144E-6031-4D5D-999B-5E1C54F06FD4}"/>
              </a:ext>
            </a:extLst>
          </p:cNvPr>
          <p:cNvSpPr/>
          <p:nvPr/>
        </p:nvSpPr>
        <p:spPr>
          <a:xfrm>
            <a:off x="1137964" y="1396493"/>
            <a:ext cx="6858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Сроки проведения</a:t>
            </a:r>
            <a:endParaRPr lang="ru-RU" alt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086309F-169D-4E00-AC79-474AD2B4AB6C}"/>
              </a:ext>
            </a:extLst>
          </p:cNvPr>
          <p:cNvSpPr/>
          <p:nvPr/>
        </p:nvSpPr>
        <p:spPr>
          <a:xfrm>
            <a:off x="323528" y="2086083"/>
            <a:ext cx="8064896" cy="579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altLang="ru-RU" sz="2400" b="1" dirty="0">
                <a:solidFill>
                  <a:srgbClr val="8D21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Октябрь 2022 года – апрель 2023 года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8CBE536-E281-48EE-B464-A8DD610E03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740" y="2852936"/>
            <a:ext cx="5146012" cy="43419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434825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36" y="-14558"/>
            <a:ext cx="9144000" cy="116456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6" y="6672200"/>
            <a:ext cx="9144000" cy="185800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D92144E-6031-4D5D-999B-5E1C54F06FD4}"/>
              </a:ext>
            </a:extLst>
          </p:cNvPr>
          <p:cNvSpPr/>
          <p:nvPr/>
        </p:nvSpPr>
        <p:spPr>
          <a:xfrm>
            <a:off x="1153746" y="1353365"/>
            <a:ext cx="6858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 проведения</a:t>
            </a:r>
            <a:endParaRPr lang="ru-RU" alt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086309F-169D-4E00-AC79-474AD2B4AB6C}"/>
              </a:ext>
            </a:extLst>
          </p:cNvPr>
          <p:cNvSpPr/>
          <p:nvPr/>
        </p:nvSpPr>
        <p:spPr>
          <a:xfrm>
            <a:off x="395536" y="2513125"/>
            <a:ext cx="3373630" cy="27959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altLang="ru-RU" sz="2400" b="1" dirty="0">
                <a:solidFill>
                  <a:srgbClr val="8D21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Учебные корпусы Сыктывкарского государственного университета им. Питирима Сорокина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816119A-2808-4290-B1FE-9DE34A6535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2572055"/>
            <a:ext cx="4470908" cy="29325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114767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36" y="-14558"/>
            <a:ext cx="9144000" cy="116456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6" y="6672200"/>
            <a:ext cx="9144000" cy="185800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D92144E-6031-4D5D-999B-5E1C54F06FD4}"/>
              </a:ext>
            </a:extLst>
          </p:cNvPr>
          <p:cNvSpPr/>
          <p:nvPr/>
        </p:nvSpPr>
        <p:spPr>
          <a:xfrm>
            <a:off x="1153746" y="1412776"/>
            <a:ext cx="6858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проекта</a:t>
            </a:r>
            <a:endParaRPr lang="ru-RU" alt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AD63B3E-AFB9-432B-BE3F-489616574B3F}"/>
              </a:ext>
            </a:extLst>
          </p:cNvPr>
          <p:cNvSpPr/>
          <p:nvPr/>
        </p:nvSpPr>
        <p:spPr>
          <a:xfrm>
            <a:off x="262266" y="2403525"/>
            <a:ext cx="8640960" cy="33499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Мастер-классы по профориентации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Экскурсии по лабораториям и мастерским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Интенсивы по подготовке к ЕГЭ «Каникулы с университетом»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Видео мастер-классы и лекции от преподавателей и сотрудников университета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Онлайн и очные родительские собрания</a:t>
            </a:r>
          </a:p>
        </p:txBody>
      </p:sp>
    </p:spTree>
    <p:extLst>
      <p:ext uri="{BB962C8B-B14F-4D97-AF65-F5344CB8AC3E}">
        <p14:creationId xmlns:p14="http://schemas.microsoft.com/office/powerpoint/2010/main" val="24186011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36" y="-14558"/>
            <a:ext cx="9144000" cy="116456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6" y="6672200"/>
            <a:ext cx="9144000" cy="185800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D92144E-6031-4D5D-999B-5E1C54F06FD4}"/>
              </a:ext>
            </a:extLst>
          </p:cNvPr>
          <p:cNvSpPr/>
          <p:nvPr/>
        </p:nvSpPr>
        <p:spPr>
          <a:xfrm>
            <a:off x="539552" y="1412776"/>
            <a:ext cx="83421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участники проекта получат по итогу?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AD63B3E-AFB9-432B-BE3F-489616574B3F}"/>
              </a:ext>
            </a:extLst>
          </p:cNvPr>
          <p:cNvSpPr/>
          <p:nvPr/>
        </p:nvSpPr>
        <p:spPr>
          <a:xfrm>
            <a:off x="251520" y="2562979"/>
            <a:ext cx="5112568" cy="1133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b="1" dirty="0">
                <a:solidFill>
                  <a:srgbClr val="8D21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Знакомство с инфраструктурой университета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80A869B-A867-4A3C-8D25-3711257AA9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694" y="3284984"/>
            <a:ext cx="6314787" cy="2996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7490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36" y="-14558"/>
            <a:ext cx="9144000" cy="116456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6" y="6672200"/>
            <a:ext cx="9144000" cy="185800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D92144E-6031-4D5D-999B-5E1C54F06FD4}"/>
              </a:ext>
            </a:extLst>
          </p:cNvPr>
          <p:cNvSpPr/>
          <p:nvPr/>
        </p:nvSpPr>
        <p:spPr>
          <a:xfrm>
            <a:off x="539552" y="1412776"/>
            <a:ext cx="83421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участники проекта получат по итогу?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AD63B3E-AFB9-432B-BE3F-489616574B3F}"/>
              </a:ext>
            </a:extLst>
          </p:cNvPr>
          <p:cNvSpPr/>
          <p:nvPr/>
        </p:nvSpPr>
        <p:spPr>
          <a:xfrm>
            <a:off x="251520" y="2562979"/>
            <a:ext cx="5112568" cy="2241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b="1" dirty="0">
                <a:solidFill>
                  <a:srgbClr val="8D21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Построение образовательной траектории (личной/индивидуальной траектории развития) 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6E0CA38-9995-478B-B899-2BD444698D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4082" y="3683959"/>
            <a:ext cx="3989918" cy="2992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7477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36" y="-14558"/>
            <a:ext cx="9144000" cy="116456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6" y="6672200"/>
            <a:ext cx="9144000" cy="185800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D92144E-6031-4D5D-999B-5E1C54F06FD4}"/>
              </a:ext>
            </a:extLst>
          </p:cNvPr>
          <p:cNvSpPr/>
          <p:nvPr/>
        </p:nvSpPr>
        <p:spPr>
          <a:xfrm>
            <a:off x="539552" y="1412776"/>
            <a:ext cx="83421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участники проекта получат по итогу?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AD63B3E-AFB9-432B-BE3F-489616574B3F}"/>
              </a:ext>
            </a:extLst>
          </p:cNvPr>
          <p:cNvSpPr/>
          <p:nvPr/>
        </p:nvSpPr>
        <p:spPr>
          <a:xfrm>
            <a:off x="1038235" y="1997551"/>
            <a:ext cx="7344816" cy="579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b="1" dirty="0">
                <a:solidFill>
                  <a:srgbClr val="8D21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Знания и умения для успешной сдачи ЕГЭ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214546F-1646-4A69-BC18-936C735595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563" y="2708920"/>
            <a:ext cx="5250160" cy="3609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001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36" y="-14558"/>
            <a:ext cx="9144000" cy="116456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6" y="6672200"/>
            <a:ext cx="9144000" cy="185800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D92144E-6031-4D5D-999B-5E1C54F06FD4}"/>
              </a:ext>
            </a:extLst>
          </p:cNvPr>
          <p:cNvSpPr/>
          <p:nvPr/>
        </p:nvSpPr>
        <p:spPr>
          <a:xfrm>
            <a:off x="1153745" y="1359203"/>
            <a:ext cx="6858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Подробная </a:t>
            </a:r>
          </a:p>
          <a:p>
            <a:pPr algn="ctr">
              <a:spcBef>
                <a:spcPct val="0"/>
              </a:spcBef>
            </a:pPr>
            <a:r>
              <a:rPr lang="ru-RU" alt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проекте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F4845FE-013D-4669-BC22-DD932978D4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8029" y="3225217"/>
            <a:ext cx="2717869" cy="2717869"/>
          </a:xfrm>
          <a:prstGeom prst="rect">
            <a:avLst/>
          </a:prstGeom>
        </p:spPr>
      </p:pic>
      <p:sp>
        <p:nvSpPr>
          <p:cNvPr id="8" name="Стрелка: вниз 7">
            <a:extLst>
              <a:ext uri="{FF2B5EF4-FFF2-40B4-BE49-F238E27FC236}">
                <a16:creationId xmlns:a16="http://schemas.microsoft.com/office/drawing/2014/main" id="{E49DF1B2-334E-4065-8ADA-0451983BAFF5}"/>
              </a:ext>
            </a:extLst>
          </p:cNvPr>
          <p:cNvSpPr/>
          <p:nvPr/>
        </p:nvSpPr>
        <p:spPr>
          <a:xfrm>
            <a:off x="4350940" y="2554425"/>
            <a:ext cx="432048" cy="504056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8D21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70020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68779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539552" y="2492896"/>
            <a:ext cx="8064896" cy="21602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ru-RU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6300" b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Спасибо </a:t>
            </a:r>
          </a:p>
          <a:p>
            <a:r>
              <a:rPr lang="ru-RU" sz="6300" b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за внимание!</a:t>
            </a:r>
            <a:endParaRPr lang="ru-RU" altLang="ru-RU" sz="6300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endParaRPr lang="ru-RU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547922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</TotalTime>
  <Words>122</Words>
  <Application>Microsoft Office PowerPoint</Application>
  <PresentationFormat>Экран (4:3)</PresentationFormat>
  <Paragraphs>21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Calibri</vt:lpstr>
      <vt:lpstr>Times New Roman</vt:lpstr>
      <vt:lpstr>Verdana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Габова Мария Владимировна</dc:creator>
  <cp:lastModifiedBy>Тихомирова Анжела Курбановна</cp:lastModifiedBy>
  <cp:revision>21</cp:revision>
  <dcterms:created xsi:type="dcterms:W3CDTF">2022-05-13T11:17:36Z</dcterms:created>
  <dcterms:modified xsi:type="dcterms:W3CDTF">2022-09-09T09:49:42Z</dcterms:modified>
</cp:coreProperties>
</file>