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2"/>
  </p:notesMasterIdLst>
  <p:sldIdLst>
    <p:sldId id="267" r:id="rId2"/>
    <p:sldId id="269" r:id="rId3"/>
    <p:sldId id="280" r:id="rId4"/>
    <p:sldId id="282" r:id="rId5"/>
    <p:sldId id="277" r:id="rId6"/>
    <p:sldId id="270" r:id="rId7"/>
    <p:sldId id="273" r:id="rId8"/>
    <p:sldId id="271" r:id="rId9"/>
    <p:sldId id="275" r:id="rId10"/>
    <p:sldId id="276" r:id="rId11"/>
    <p:sldId id="268" r:id="rId12"/>
    <p:sldId id="257" r:id="rId13"/>
    <p:sldId id="259" r:id="rId14"/>
    <p:sldId id="260" r:id="rId15"/>
    <p:sldId id="261" r:id="rId16"/>
    <p:sldId id="266" r:id="rId17"/>
    <p:sldId id="263" r:id="rId18"/>
    <p:sldId id="262" r:id="rId19"/>
    <p:sldId id="283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A66AC"/>
    <a:srgbClr val="D60093"/>
    <a:srgbClr val="FF66CC"/>
    <a:srgbClr val="842237"/>
    <a:srgbClr val="A50021"/>
    <a:srgbClr val="99FF66"/>
    <a:srgbClr val="FFFF99"/>
    <a:srgbClr val="B88C00"/>
    <a:srgbClr val="51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42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EC9C7-60D0-404F-8868-B5613C6591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BFD7F-A9C2-45D7-90EA-013D3704CE02}">
      <dgm:prSet/>
      <dgm:spPr/>
      <dgm:t>
        <a:bodyPr/>
        <a:lstStyle/>
        <a:p>
          <a:pPr rtl="0"/>
          <a:r>
            <a:rPr lang="ru-RU" b="1"/>
            <a:t>ПРЕБЫВАНИЕ ИНОСТРАННЫХ ГРАЖДАН </a:t>
          </a:r>
          <a:br>
            <a:rPr lang="ru-RU" b="1"/>
          </a:br>
          <a:r>
            <a:rPr lang="ru-RU" b="1"/>
            <a:t>В РОССИЙСКОЙ ФЕДЕРАЦИИ</a:t>
          </a:r>
          <a:endParaRPr lang="ru-RU"/>
        </a:p>
      </dgm:t>
    </dgm:pt>
    <dgm:pt modelId="{3A729D38-614F-4EC7-8A51-27F187225D85}" type="parTrans" cxnId="{1F6540DD-439F-45B7-AD92-F15553234B20}">
      <dgm:prSet/>
      <dgm:spPr/>
      <dgm:t>
        <a:bodyPr/>
        <a:lstStyle/>
        <a:p>
          <a:endParaRPr lang="ru-RU"/>
        </a:p>
      </dgm:t>
    </dgm:pt>
    <dgm:pt modelId="{3BE88821-5B5F-412C-92D4-5FB1C3D6C3F7}" type="sibTrans" cxnId="{1F6540DD-439F-45B7-AD92-F15553234B20}">
      <dgm:prSet/>
      <dgm:spPr/>
      <dgm:t>
        <a:bodyPr/>
        <a:lstStyle/>
        <a:p>
          <a:endParaRPr lang="ru-RU"/>
        </a:p>
      </dgm:t>
    </dgm:pt>
    <dgm:pt modelId="{547B8658-A651-470F-808F-06F360819C09}" type="pres">
      <dgm:prSet presAssocID="{135EC9C7-60D0-404F-8868-B5613C6591BE}" presName="linear" presStyleCnt="0">
        <dgm:presLayoutVars>
          <dgm:animLvl val="lvl"/>
          <dgm:resizeHandles val="exact"/>
        </dgm:presLayoutVars>
      </dgm:prSet>
      <dgm:spPr/>
    </dgm:pt>
    <dgm:pt modelId="{E96C6029-7B09-4D31-B5B1-E4FE887DD583}" type="pres">
      <dgm:prSet presAssocID="{10ABFD7F-A9C2-45D7-90EA-013D3704CE02}" presName="parentText" presStyleLbl="node1" presStyleIdx="0" presStyleCnt="1" custScaleY="122174">
        <dgm:presLayoutVars>
          <dgm:chMax val="0"/>
          <dgm:bulletEnabled val="1"/>
        </dgm:presLayoutVars>
      </dgm:prSet>
      <dgm:spPr/>
    </dgm:pt>
  </dgm:ptLst>
  <dgm:cxnLst>
    <dgm:cxn modelId="{3D43177E-E46D-453A-87B4-289FB3DAFB7C}" type="presOf" srcId="{135EC9C7-60D0-404F-8868-B5613C6591BE}" destId="{547B8658-A651-470F-808F-06F360819C09}" srcOrd="0" destOrd="0" presId="urn:microsoft.com/office/officeart/2005/8/layout/vList2"/>
    <dgm:cxn modelId="{D36C66CC-3E14-4E93-8571-1D6D61451CE6}" type="presOf" srcId="{10ABFD7F-A9C2-45D7-90EA-013D3704CE02}" destId="{E96C6029-7B09-4D31-B5B1-E4FE887DD583}" srcOrd="0" destOrd="0" presId="urn:microsoft.com/office/officeart/2005/8/layout/vList2"/>
    <dgm:cxn modelId="{1F6540DD-439F-45B7-AD92-F15553234B20}" srcId="{135EC9C7-60D0-404F-8868-B5613C6591BE}" destId="{10ABFD7F-A9C2-45D7-90EA-013D3704CE02}" srcOrd="0" destOrd="0" parTransId="{3A729D38-614F-4EC7-8A51-27F187225D85}" sibTransId="{3BE88821-5B5F-412C-92D4-5FB1C3D6C3F7}"/>
    <dgm:cxn modelId="{74FD4EED-297E-484D-BB13-15B8D9A47ED9}" type="presParOf" srcId="{547B8658-A651-470F-808F-06F360819C09}" destId="{E96C6029-7B09-4D31-B5B1-E4FE887DD5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38254-3631-4F8E-A8D3-12F1754A5C2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01DF8-2438-4B2B-9644-1E2ADC12EAA9}">
      <dgm:prSet custT="1"/>
      <dgm:spPr/>
      <dgm:t>
        <a:bodyPr/>
        <a:lstStyle/>
        <a:p>
          <a:pPr rtl="0"/>
          <a:r>
            <a:rPr lang="ru-RU" sz="2400" dirty="0"/>
            <a:t>Вы заселились в общежитие СГУ</a:t>
          </a:r>
        </a:p>
      </dgm:t>
    </dgm:pt>
    <dgm:pt modelId="{E730E25F-60A1-49F2-9531-B792C4729429}" type="parTrans" cxnId="{F5798AC6-96AA-4F21-BC9C-D3A0DD25D731}">
      <dgm:prSet/>
      <dgm:spPr/>
      <dgm:t>
        <a:bodyPr/>
        <a:lstStyle/>
        <a:p>
          <a:endParaRPr lang="ru-RU"/>
        </a:p>
      </dgm:t>
    </dgm:pt>
    <dgm:pt modelId="{D9A0E5DB-274C-4202-975B-9CDC58F136DC}" type="sibTrans" cxnId="{F5798AC6-96AA-4F21-BC9C-D3A0DD25D731}">
      <dgm:prSet/>
      <dgm:spPr/>
      <dgm:t>
        <a:bodyPr/>
        <a:lstStyle/>
        <a:p>
          <a:endParaRPr lang="ru-RU"/>
        </a:p>
      </dgm:t>
    </dgm:pt>
    <dgm:pt modelId="{8947E493-619F-433B-8D56-18E819758C3C}">
      <dgm:prSet/>
      <dgm:spPr/>
      <dgm:t>
        <a:bodyPr/>
        <a:lstStyle/>
        <a:p>
          <a:pPr rtl="0"/>
          <a:r>
            <a:rPr lang="ru-RU" dirty="0"/>
            <a:t>Принимающая сторона СГУ</a:t>
          </a:r>
        </a:p>
      </dgm:t>
    </dgm:pt>
    <dgm:pt modelId="{B59A124C-2565-4A78-BBBE-5AF536386EF7}" type="parTrans" cxnId="{9770A93E-D22C-4C0D-95AA-14DE16429998}">
      <dgm:prSet/>
      <dgm:spPr/>
      <dgm:t>
        <a:bodyPr/>
        <a:lstStyle/>
        <a:p>
          <a:endParaRPr lang="ru-RU"/>
        </a:p>
      </dgm:t>
    </dgm:pt>
    <dgm:pt modelId="{B156D97D-7173-42B9-8414-CB5E2000C993}" type="sibTrans" cxnId="{9770A93E-D22C-4C0D-95AA-14DE16429998}">
      <dgm:prSet/>
      <dgm:spPr/>
      <dgm:t>
        <a:bodyPr/>
        <a:lstStyle/>
        <a:p>
          <a:endParaRPr lang="ru-RU"/>
        </a:p>
      </dgm:t>
    </dgm:pt>
    <dgm:pt modelId="{47B47E32-3DCC-45EE-AAEA-548BE0DEFF16}" type="pres">
      <dgm:prSet presAssocID="{00E38254-3631-4F8E-A8D3-12F1754A5C24}" presName="Name0" presStyleCnt="0">
        <dgm:presLayoutVars>
          <dgm:dir/>
          <dgm:animLvl val="lvl"/>
          <dgm:resizeHandles val="exact"/>
        </dgm:presLayoutVars>
      </dgm:prSet>
      <dgm:spPr/>
    </dgm:pt>
    <dgm:pt modelId="{F132F445-F56E-4E13-B994-B68A84761F1D}" type="pres">
      <dgm:prSet presAssocID="{8947E493-619F-433B-8D56-18E819758C3C}" presName="boxAndChildren" presStyleCnt="0"/>
      <dgm:spPr/>
    </dgm:pt>
    <dgm:pt modelId="{10C060F1-5382-4078-ADFC-7709CA27B4D3}" type="pres">
      <dgm:prSet presAssocID="{8947E493-619F-433B-8D56-18E819758C3C}" presName="parentTextBox" presStyleLbl="node1" presStyleIdx="0" presStyleCnt="2"/>
      <dgm:spPr/>
    </dgm:pt>
    <dgm:pt modelId="{D46472DE-B0E3-447B-94AB-5406ADD4B104}" type="pres">
      <dgm:prSet presAssocID="{D9A0E5DB-274C-4202-975B-9CDC58F136DC}" presName="sp" presStyleCnt="0"/>
      <dgm:spPr/>
    </dgm:pt>
    <dgm:pt modelId="{D7897B27-42A7-481F-91A2-E13C6ECD342B}" type="pres">
      <dgm:prSet presAssocID="{D5F01DF8-2438-4B2B-9644-1E2ADC12EAA9}" presName="arrowAndChildren" presStyleCnt="0"/>
      <dgm:spPr/>
    </dgm:pt>
    <dgm:pt modelId="{6DE9D319-6D08-42E2-B324-07E63E239214}" type="pres">
      <dgm:prSet presAssocID="{D5F01DF8-2438-4B2B-9644-1E2ADC12EAA9}" presName="parentTextArrow" presStyleLbl="node1" presStyleIdx="1" presStyleCnt="2"/>
      <dgm:spPr/>
    </dgm:pt>
  </dgm:ptLst>
  <dgm:cxnLst>
    <dgm:cxn modelId="{9770A93E-D22C-4C0D-95AA-14DE16429998}" srcId="{00E38254-3631-4F8E-A8D3-12F1754A5C24}" destId="{8947E493-619F-433B-8D56-18E819758C3C}" srcOrd="1" destOrd="0" parTransId="{B59A124C-2565-4A78-BBBE-5AF536386EF7}" sibTransId="{B156D97D-7173-42B9-8414-CB5E2000C993}"/>
    <dgm:cxn modelId="{9AE4986F-EA55-43DB-BB7D-F609E26FE29C}" type="presOf" srcId="{00E38254-3631-4F8E-A8D3-12F1754A5C24}" destId="{47B47E32-3DCC-45EE-AAEA-548BE0DEFF16}" srcOrd="0" destOrd="0" presId="urn:microsoft.com/office/officeart/2005/8/layout/process4"/>
    <dgm:cxn modelId="{F5798AC6-96AA-4F21-BC9C-D3A0DD25D731}" srcId="{00E38254-3631-4F8E-A8D3-12F1754A5C24}" destId="{D5F01DF8-2438-4B2B-9644-1E2ADC12EAA9}" srcOrd="0" destOrd="0" parTransId="{E730E25F-60A1-49F2-9531-B792C4729429}" sibTransId="{D9A0E5DB-274C-4202-975B-9CDC58F136DC}"/>
    <dgm:cxn modelId="{081AD8DF-7C5D-43C2-B305-80FA2A5B313C}" type="presOf" srcId="{D5F01DF8-2438-4B2B-9644-1E2ADC12EAA9}" destId="{6DE9D319-6D08-42E2-B324-07E63E239214}" srcOrd="0" destOrd="0" presId="urn:microsoft.com/office/officeart/2005/8/layout/process4"/>
    <dgm:cxn modelId="{71FA63FC-57FF-47C8-9B84-3AE6F9D276A3}" type="presOf" srcId="{8947E493-619F-433B-8D56-18E819758C3C}" destId="{10C060F1-5382-4078-ADFC-7709CA27B4D3}" srcOrd="0" destOrd="0" presId="urn:microsoft.com/office/officeart/2005/8/layout/process4"/>
    <dgm:cxn modelId="{BA4761F6-64A7-4C58-9845-CBD604DFE4A1}" type="presParOf" srcId="{47B47E32-3DCC-45EE-AAEA-548BE0DEFF16}" destId="{F132F445-F56E-4E13-B994-B68A84761F1D}" srcOrd="0" destOrd="0" presId="urn:microsoft.com/office/officeart/2005/8/layout/process4"/>
    <dgm:cxn modelId="{60386809-E88B-4D75-9D4E-A56912937EB7}" type="presParOf" srcId="{F132F445-F56E-4E13-B994-B68A84761F1D}" destId="{10C060F1-5382-4078-ADFC-7709CA27B4D3}" srcOrd="0" destOrd="0" presId="urn:microsoft.com/office/officeart/2005/8/layout/process4"/>
    <dgm:cxn modelId="{C338E67A-F2F6-4995-B310-FCD8E54208E5}" type="presParOf" srcId="{47B47E32-3DCC-45EE-AAEA-548BE0DEFF16}" destId="{D46472DE-B0E3-447B-94AB-5406ADD4B104}" srcOrd="1" destOrd="0" presId="urn:microsoft.com/office/officeart/2005/8/layout/process4"/>
    <dgm:cxn modelId="{522408BF-F1F6-4F77-879F-3A4945E122BD}" type="presParOf" srcId="{47B47E32-3DCC-45EE-AAEA-548BE0DEFF16}" destId="{D7897B27-42A7-481F-91A2-E13C6ECD342B}" srcOrd="2" destOrd="0" presId="urn:microsoft.com/office/officeart/2005/8/layout/process4"/>
    <dgm:cxn modelId="{288D2B37-7943-42B5-9C32-C567BA526FB4}" type="presParOf" srcId="{D7897B27-42A7-481F-91A2-E13C6ECD342B}" destId="{6DE9D319-6D08-42E2-B324-07E63E2392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03023-DE90-4F81-BF3F-AD6325645F8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C108B7-7007-49AC-8FB5-28029928A403}">
      <dgm:prSet/>
      <dgm:spPr/>
      <dgm:t>
        <a:bodyPr/>
        <a:lstStyle/>
        <a:p>
          <a:pPr rtl="0"/>
          <a:r>
            <a:rPr lang="ru-RU"/>
            <a:t>Вы снимаете жилье самостоятельно</a:t>
          </a:r>
        </a:p>
      </dgm:t>
    </dgm:pt>
    <dgm:pt modelId="{01BC3B51-5C07-4B21-975D-B3C99E96C616}" type="parTrans" cxnId="{8844B298-6EE2-4769-8700-06DDBDB094D0}">
      <dgm:prSet/>
      <dgm:spPr/>
      <dgm:t>
        <a:bodyPr/>
        <a:lstStyle/>
        <a:p>
          <a:endParaRPr lang="ru-RU"/>
        </a:p>
      </dgm:t>
    </dgm:pt>
    <dgm:pt modelId="{AA7EF7DB-A974-4451-B5D9-5144DFED289D}" type="sibTrans" cxnId="{8844B298-6EE2-4769-8700-06DDBDB094D0}">
      <dgm:prSet/>
      <dgm:spPr/>
      <dgm:t>
        <a:bodyPr/>
        <a:lstStyle/>
        <a:p>
          <a:endParaRPr lang="ru-RU"/>
        </a:p>
      </dgm:t>
    </dgm:pt>
    <dgm:pt modelId="{733B2882-0E75-42F5-9F50-A8C7DD9349F8}">
      <dgm:prSet/>
      <dgm:spPr/>
      <dgm:t>
        <a:bodyPr/>
        <a:lstStyle/>
        <a:p>
          <a:pPr rtl="0"/>
          <a:r>
            <a:rPr lang="ru-RU" dirty="0"/>
            <a:t>Принимающая сторона  - физическое лицо, предоставившее жилое помещение</a:t>
          </a:r>
        </a:p>
      </dgm:t>
    </dgm:pt>
    <dgm:pt modelId="{8B286C53-2CAF-444D-8A49-7A582AA34857}" type="parTrans" cxnId="{BBF5EF00-294D-4D68-94CB-26BA85A5781F}">
      <dgm:prSet/>
      <dgm:spPr/>
      <dgm:t>
        <a:bodyPr/>
        <a:lstStyle/>
        <a:p>
          <a:endParaRPr lang="ru-RU"/>
        </a:p>
      </dgm:t>
    </dgm:pt>
    <dgm:pt modelId="{6D7BCCB2-BA89-467B-A96F-967E31897B63}" type="sibTrans" cxnId="{BBF5EF00-294D-4D68-94CB-26BA85A5781F}">
      <dgm:prSet/>
      <dgm:spPr/>
      <dgm:t>
        <a:bodyPr/>
        <a:lstStyle/>
        <a:p>
          <a:endParaRPr lang="ru-RU"/>
        </a:p>
      </dgm:t>
    </dgm:pt>
    <dgm:pt modelId="{B3A2E97F-040E-4896-852B-C4F7F70260F8}" type="pres">
      <dgm:prSet presAssocID="{09C03023-DE90-4F81-BF3F-AD6325645F8C}" presName="Name0" presStyleCnt="0">
        <dgm:presLayoutVars>
          <dgm:dir/>
          <dgm:animLvl val="lvl"/>
          <dgm:resizeHandles val="exact"/>
        </dgm:presLayoutVars>
      </dgm:prSet>
      <dgm:spPr/>
    </dgm:pt>
    <dgm:pt modelId="{6154221D-39DA-472C-BEC4-70B1106208AB}" type="pres">
      <dgm:prSet presAssocID="{733B2882-0E75-42F5-9F50-A8C7DD9349F8}" presName="boxAndChildren" presStyleCnt="0"/>
      <dgm:spPr/>
    </dgm:pt>
    <dgm:pt modelId="{B2660FD2-7E0F-4C58-80C5-07D312A040C8}" type="pres">
      <dgm:prSet presAssocID="{733B2882-0E75-42F5-9F50-A8C7DD9349F8}" presName="parentTextBox" presStyleLbl="node1" presStyleIdx="0" presStyleCnt="2"/>
      <dgm:spPr/>
    </dgm:pt>
    <dgm:pt modelId="{B75079B5-8901-4D50-AC70-CACD6C35AF28}" type="pres">
      <dgm:prSet presAssocID="{AA7EF7DB-A974-4451-B5D9-5144DFED289D}" presName="sp" presStyleCnt="0"/>
      <dgm:spPr/>
    </dgm:pt>
    <dgm:pt modelId="{2A012443-60FC-4B0C-873F-518B203AB9EB}" type="pres">
      <dgm:prSet presAssocID="{B4C108B7-7007-49AC-8FB5-28029928A403}" presName="arrowAndChildren" presStyleCnt="0"/>
      <dgm:spPr/>
    </dgm:pt>
    <dgm:pt modelId="{B23303F3-BFC6-4462-8BBD-A5518A994C6B}" type="pres">
      <dgm:prSet presAssocID="{B4C108B7-7007-49AC-8FB5-28029928A403}" presName="parentTextArrow" presStyleLbl="node1" presStyleIdx="1" presStyleCnt="2"/>
      <dgm:spPr/>
    </dgm:pt>
  </dgm:ptLst>
  <dgm:cxnLst>
    <dgm:cxn modelId="{BBF5EF00-294D-4D68-94CB-26BA85A5781F}" srcId="{09C03023-DE90-4F81-BF3F-AD6325645F8C}" destId="{733B2882-0E75-42F5-9F50-A8C7DD9349F8}" srcOrd="1" destOrd="0" parTransId="{8B286C53-2CAF-444D-8A49-7A582AA34857}" sibTransId="{6D7BCCB2-BA89-467B-A96F-967E31897B63}"/>
    <dgm:cxn modelId="{C43CDB10-2552-4DFB-94C4-CC4380C26D9C}" type="presOf" srcId="{09C03023-DE90-4F81-BF3F-AD6325645F8C}" destId="{B3A2E97F-040E-4896-852B-C4F7F70260F8}" srcOrd="0" destOrd="0" presId="urn:microsoft.com/office/officeart/2005/8/layout/process4"/>
    <dgm:cxn modelId="{77FF3D7E-ED7D-4F8F-A6E6-69F678A764ED}" type="presOf" srcId="{733B2882-0E75-42F5-9F50-A8C7DD9349F8}" destId="{B2660FD2-7E0F-4C58-80C5-07D312A040C8}" srcOrd="0" destOrd="0" presId="urn:microsoft.com/office/officeart/2005/8/layout/process4"/>
    <dgm:cxn modelId="{8844B298-6EE2-4769-8700-06DDBDB094D0}" srcId="{09C03023-DE90-4F81-BF3F-AD6325645F8C}" destId="{B4C108B7-7007-49AC-8FB5-28029928A403}" srcOrd="0" destOrd="0" parTransId="{01BC3B51-5C07-4B21-975D-B3C99E96C616}" sibTransId="{AA7EF7DB-A974-4451-B5D9-5144DFED289D}"/>
    <dgm:cxn modelId="{4C822FD2-8F60-467D-AAFB-25F7B3387C0F}" type="presOf" srcId="{B4C108B7-7007-49AC-8FB5-28029928A403}" destId="{B23303F3-BFC6-4462-8BBD-A5518A994C6B}" srcOrd="0" destOrd="0" presId="urn:microsoft.com/office/officeart/2005/8/layout/process4"/>
    <dgm:cxn modelId="{083A9976-7BE2-406D-BB7A-6E6F239D6CFA}" type="presParOf" srcId="{B3A2E97F-040E-4896-852B-C4F7F70260F8}" destId="{6154221D-39DA-472C-BEC4-70B1106208AB}" srcOrd="0" destOrd="0" presId="urn:microsoft.com/office/officeart/2005/8/layout/process4"/>
    <dgm:cxn modelId="{E983C43E-C5D8-4AA8-878B-69C427A3E51F}" type="presParOf" srcId="{6154221D-39DA-472C-BEC4-70B1106208AB}" destId="{B2660FD2-7E0F-4C58-80C5-07D312A040C8}" srcOrd="0" destOrd="0" presId="urn:microsoft.com/office/officeart/2005/8/layout/process4"/>
    <dgm:cxn modelId="{98BB6E23-9B46-443A-9C66-8069392D398D}" type="presParOf" srcId="{B3A2E97F-040E-4896-852B-C4F7F70260F8}" destId="{B75079B5-8901-4D50-AC70-CACD6C35AF28}" srcOrd="1" destOrd="0" presId="urn:microsoft.com/office/officeart/2005/8/layout/process4"/>
    <dgm:cxn modelId="{09BC5558-5258-420D-8D64-BB9B6E4F8CF3}" type="presParOf" srcId="{B3A2E97F-040E-4896-852B-C4F7F70260F8}" destId="{2A012443-60FC-4B0C-873F-518B203AB9EB}" srcOrd="2" destOrd="0" presId="urn:microsoft.com/office/officeart/2005/8/layout/process4"/>
    <dgm:cxn modelId="{9FDC07E1-0E77-49C5-8D6E-F96A3892CDC1}" type="presParOf" srcId="{2A012443-60FC-4B0C-873F-518B203AB9EB}" destId="{B23303F3-BFC6-4462-8BBD-A5518A994C6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8F9CB-505B-42C2-8F95-D923EA95FA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B2667B-B750-4504-8AB0-F96C97FC32D8}">
      <dgm:prSet/>
      <dgm:spPr/>
      <dgm:t>
        <a:bodyPr/>
        <a:lstStyle/>
        <a:p>
          <a:pPr algn="ctr" rtl="0"/>
          <a:r>
            <a:rPr lang="ru-RU" dirty="0"/>
            <a:t>Принимающая сторона подает уведомление о прибытии и документы, предоставленные Вами для постановки на  учет по месту пребывания</a:t>
          </a:r>
        </a:p>
      </dgm:t>
    </dgm:pt>
    <dgm:pt modelId="{B99B147E-7671-421F-BC0E-CF7882EA791F}" type="parTrans" cxnId="{1B40A1EC-7941-4C01-9D5F-0C06E542E0EE}">
      <dgm:prSet/>
      <dgm:spPr/>
      <dgm:t>
        <a:bodyPr/>
        <a:lstStyle/>
        <a:p>
          <a:endParaRPr lang="ru-RU"/>
        </a:p>
      </dgm:t>
    </dgm:pt>
    <dgm:pt modelId="{0B1140B2-2E21-4568-9798-26D6B06E3928}" type="sibTrans" cxnId="{1B40A1EC-7941-4C01-9D5F-0C06E542E0EE}">
      <dgm:prSet/>
      <dgm:spPr/>
      <dgm:t>
        <a:bodyPr/>
        <a:lstStyle/>
        <a:p>
          <a:endParaRPr lang="ru-RU"/>
        </a:p>
      </dgm:t>
    </dgm:pt>
    <dgm:pt modelId="{83F7BC37-7AA8-4483-B55C-8EBFCA435F57}" type="pres">
      <dgm:prSet presAssocID="{4518F9CB-505B-42C2-8F95-D923EA95FA76}" presName="linear" presStyleCnt="0">
        <dgm:presLayoutVars>
          <dgm:animLvl val="lvl"/>
          <dgm:resizeHandles val="exact"/>
        </dgm:presLayoutVars>
      </dgm:prSet>
      <dgm:spPr/>
    </dgm:pt>
    <dgm:pt modelId="{5000F618-10EA-455C-BC6B-18D659A0A418}" type="pres">
      <dgm:prSet presAssocID="{00B2667B-B750-4504-8AB0-F96C97FC32D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B1EED4F-8CBB-4918-B2C4-458B3999625B}" type="presOf" srcId="{00B2667B-B750-4504-8AB0-F96C97FC32D8}" destId="{5000F618-10EA-455C-BC6B-18D659A0A418}" srcOrd="0" destOrd="0" presId="urn:microsoft.com/office/officeart/2005/8/layout/vList2"/>
    <dgm:cxn modelId="{1B40A1EC-7941-4C01-9D5F-0C06E542E0EE}" srcId="{4518F9CB-505B-42C2-8F95-D923EA95FA76}" destId="{00B2667B-B750-4504-8AB0-F96C97FC32D8}" srcOrd="0" destOrd="0" parTransId="{B99B147E-7671-421F-BC0E-CF7882EA791F}" sibTransId="{0B1140B2-2E21-4568-9798-26D6B06E3928}"/>
    <dgm:cxn modelId="{F0F622EE-66D8-4F89-9222-44133C6FB6A5}" type="presOf" srcId="{4518F9CB-505B-42C2-8F95-D923EA95FA76}" destId="{83F7BC37-7AA8-4483-B55C-8EBFCA435F57}" srcOrd="0" destOrd="0" presId="urn:microsoft.com/office/officeart/2005/8/layout/vList2"/>
    <dgm:cxn modelId="{1700DF1F-8608-4B24-83AF-24197A4CD206}" type="presParOf" srcId="{83F7BC37-7AA8-4483-B55C-8EBFCA435F57}" destId="{5000F618-10EA-455C-BC6B-18D659A0A4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E72751-CF46-42E6-A60F-A54B1EBA47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5C750-05A6-4823-A161-09C6D5F6F025}">
      <dgm:prSet phldrT="[Текст]" phldr="1"/>
      <dgm:spPr>
        <a:solidFill>
          <a:srgbClr val="4A66AC"/>
        </a:solidFill>
      </dgm:spPr>
      <dgm:t>
        <a:bodyPr/>
        <a:lstStyle/>
        <a:p>
          <a:endParaRPr lang="ru-RU" dirty="0">
            <a:solidFill>
              <a:srgbClr val="4A66AC"/>
            </a:solidFill>
          </a:endParaRPr>
        </a:p>
      </dgm:t>
    </dgm:pt>
    <dgm:pt modelId="{EE6470E1-991B-475D-AA00-C723B028BAB5}" type="parTrans" cxnId="{143544FF-B1A4-4F1B-98E0-8FFC7AABEDD7}">
      <dgm:prSet/>
      <dgm:spPr/>
      <dgm:t>
        <a:bodyPr/>
        <a:lstStyle/>
        <a:p>
          <a:endParaRPr lang="ru-RU"/>
        </a:p>
      </dgm:t>
    </dgm:pt>
    <dgm:pt modelId="{3A550983-C994-4804-93B9-7701FED95AAA}" type="sibTrans" cxnId="{143544FF-B1A4-4F1B-98E0-8FFC7AABEDD7}">
      <dgm:prSet/>
      <dgm:spPr/>
      <dgm:t>
        <a:bodyPr/>
        <a:lstStyle/>
        <a:p>
          <a:endParaRPr lang="ru-RU"/>
        </a:p>
      </dgm:t>
    </dgm:pt>
    <dgm:pt modelId="{DF2259E7-7717-4FDD-BB28-220148A3DE67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</a:rPr>
            <a:t>Для определения варианта предоставления государственной услуги, пройдите профилирование (анкетирование)</a:t>
          </a:r>
        </a:p>
      </dgm:t>
    </dgm:pt>
    <dgm:pt modelId="{7AF9DDF9-5303-4671-81FD-D02E3F200393}" type="parTrans" cxnId="{71C68946-D919-4676-84E3-DD03FE11D5C5}">
      <dgm:prSet/>
      <dgm:spPr/>
      <dgm:t>
        <a:bodyPr/>
        <a:lstStyle/>
        <a:p>
          <a:endParaRPr lang="ru-RU"/>
        </a:p>
      </dgm:t>
    </dgm:pt>
    <dgm:pt modelId="{6BBDCBE7-1EE1-410E-B5DA-F823F24C45C3}" type="sibTrans" cxnId="{71C68946-D919-4676-84E3-DD03FE11D5C5}">
      <dgm:prSet/>
      <dgm:spPr/>
      <dgm:t>
        <a:bodyPr/>
        <a:lstStyle/>
        <a:p>
          <a:endParaRPr lang="ru-RU"/>
        </a:p>
      </dgm:t>
    </dgm:pt>
    <dgm:pt modelId="{BA52DF44-C167-447A-B1A8-6367C7BAAAA0}">
      <dgm:prSet phldrT="[Текст]" phldr="1"/>
      <dgm:spPr/>
      <dgm:t>
        <a:bodyPr/>
        <a:lstStyle/>
        <a:p>
          <a:endParaRPr lang="ru-RU">
            <a:solidFill>
              <a:srgbClr val="4A66AC"/>
            </a:solidFill>
          </a:endParaRPr>
        </a:p>
      </dgm:t>
    </dgm:pt>
    <dgm:pt modelId="{9AB3B994-655A-46A3-A938-E5ED6AF2266F}" type="parTrans" cxnId="{CD3FB7A9-CDDD-446F-976F-A9ECB8FA47B5}">
      <dgm:prSet/>
      <dgm:spPr/>
      <dgm:t>
        <a:bodyPr/>
        <a:lstStyle/>
        <a:p>
          <a:endParaRPr lang="ru-RU"/>
        </a:p>
      </dgm:t>
    </dgm:pt>
    <dgm:pt modelId="{8E3A195B-82E4-4D96-A15A-1480D9F8B101}" type="sibTrans" cxnId="{CD3FB7A9-CDDD-446F-976F-A9ECB8FA47B5}">
      <dgm:prSet/>
      <dgm:spPr/>
      <dgm:t>
        <a:bodyPr/>
        <a:lstStyle/>
        <a:p>
          <a:endParaRPr lang="ru-RU"/>
        </a:p>
      </dgm:t>
    </dgm:pt>
    <dgm:pt modelId="{63E69AA9-1530-4B44-AF24-3A31A6AA0E8A}">
      <dgm:prSet phldrT="[Текст]"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</a:rPr>
            <a:t>Пройдите обязательное медицинское освидетельствование в государственной медицинской организации, расположенной в Республике Коми</a:t>
          </a:r>
        </a:p>
      </dgm:t>
    </dgm:pt>
    <dgm:pt modelId="{521CB41E-BA6B-402A-9044-A3FC270DD410}" type="parTrans" cxnId="{089411D3-D249-4335-AC1C-EAE437DAF33D}">
      <dgm:prSet/>
      <dgm:spPr/>
      <dgm:t>
        <a:bodyPr/>
        <a:lstStyle/>
        <a:p>
          <a:endParaRPr lang="ru-RU"/>
        </a:p>
      </dgm:t>
    </dgm:pt>
    <dgm:pt modelId="{85254FAE-CA93-46CE-B235-21CAFAEE244A}" type="sibTrans" cxnId="{089411D3-D249-4335-AC1C-EAE437DAF33D}">
      <dgm:prSet/>
      <dgm:spPr/>
      <dgm:t>
        <a:bodyPr/>
        <a:lstStyle/>
        <a:p>
          <a:endParaRPr lang="ru-RU"/>
        </a:p>
      </dgm:t>
    </dgm:pt>
    <dgm:pt modelId="{FD9D4DA0-59FC-4AFD-B02D-A316DBB68E7B}">
      <dgm:prSet phldrT="[Текст]" phldr="1"/>
      <dgm:spPr/>
      <dgm:t>
        <a:bodyPr/>
        <a:lstStyle/>
        <a:p>
          <a:endParaRPr lang="ru-RU" dirty="0">
            <a:solidFill>
              <a:srgbClr val="4A66AC"/>
            </a:solidFill>
          </a:endParaRPr>
        </a:p>
      </dgm:t>
    </dgm:pt>
    <dgm:pt modelId="{35815E60-3B16-4EE0-ABD1-9217DE794C75}" type="parTrans" cxnId="{19CAB1EF-1055-4B0D-89FA-02B7E3E5E4BB}">
      <dgm:prSet/>
      <dgm:spPr/>
      <dgm:t>
        <a:bodyPr/>
        <a:lstStyle/>
        <a:p>
          <a:endParaRPr lang="ru-RU"/>
        </a:p>
      </dgm:t>
    </dgm:pt>
    <dgm:pt modelId="{D734E473-58A1-4F0C-978B-0BDC62BB4566}" type="sibTrans" cxnId="{19CAB1EF-1055-4B0D-89FA-02B7E3E5E4BB}">
      <dgm:prSet/>
      <dgm:spPr/>
      <dgm:t>
        <a:bodyPr/>
        <a:lstStyle/>
        <a:p>
          <a:endParaRPr lang="ru-RU"/>
        </a:p>
      </dgm:t>
    </dgm:pt>
    <dgm:pt modelId="{33AD679F-CFE3-420B-AE72-5857EDD7D7F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dirty="0"/>
        </a:p>
      </dgm:t>
    </dgm:pt>
    <dgm:pt modelId="{4C81DB8E-318A-4175-A907-277DEFD76A96}" type="parTrans" cxnId="{8A7D2893-E813-48A9-A084-8326A05E0CD6}">
      <dgm:prSet/>
      <dgm:spPr/>
      <dgm:t>
        <a:bodyPr/>
        <a:lstStyle/>
        <a:p>
          <a:endParaRPr lang="ru-RU"/>
        </a:p>
      </dgm:t>
    </dgm:pt>
    <dgm:pt modelId="{F54B3BB9-C527-4DD9-A053-C82047864CEC}" type="sibTrans" cxnId="{8A7D2893-E813-48A9-A084-8326A05E0CD6}">
      <dgm:prSet/>
      <dgm:spPr/>
      <dgm:t>
        <a:bodyPr/>
        <a:lstStyle/>
        <a:p>
          <a:endParaRPr lang="ru-RU"/>
        </a:p>
      </dgm:t>
    </dgm:pt>
    <dgm:pt modelId="{5A8CE528-3B54-4D40-B48D-9866AA9AEC5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dirty="0"/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600" dirty="0"/>
        </a:p>
      </dgm:t>
    </dgm:pt>
    <dgm:pt modelId="{16F3D243-B463-4ED3-8827-0570ACB898CD}" type="parTrans" cxnId="{CAE386FA-AF01-4B05-989C-3B3E1F90970C}">
      <dgm:prSet/>
      <dgm:spPr/>
      <dgm:t>
        <a:bodyPr/>
        <a:lstStyle/>
        <a:p>
          <a:endParaRPr lang="ru-RU"/>
        </a:p>
      </dgm:t>
    </dgm:pt>
    <dgm:pt modelId="{66286101-7467-41D0-BDE9-31A5C1A454BE}" type="sibTrans" cxnId="{CAE386FA-AF01-4B05-989C-3B3E1F90970C}">
      <dgm:prSet/>
      <dgm:spPr/>
      <dgm:t>
        <a:bodyPr/>
        <a:lstStyle/>
        <a:p>
          <a:endParaRPr lang="ru-RU"/>
        </a:p>
      </dgm:t>
    </dgm:pt>
    <dgm:pt modelId="{A2834529-934E-492B-803E-3523ADDB8662}">
      <dgm:prSet phldrT="[Текст]"/>
      <dgm:spPr/>
      <dgm:t>
        <a:bodyPr/>
        <a:lstStyle/>
        <a:p>
          <a:endParaRPr lang="ru-RU" dirty="0"/>
        </a:p>
      </dgm:t>
    </dgm:pt>
    <dgm:pt modelId="{489594AD-89D2-4314-B554-8949ED9022B7}" type="parTrans" cxnId="{D8A49107-DBA2-4311-A795-F4523D6DF975}">
      <dgm:prSet/>
      <dgm:spPr/>
      <dgm:t>
        <a:bodyPr/>
        <a:lstStyle/>
        <a:p>
          <a:endParaRPr lang="ru-RU"/>
        </a:p>
      </dgm:t>
    </dgm:pt>
    <dgm:pt modelId="{77F5941E-CAD4-4343-80D3-EEA4F69AF3C7}" type="sibTrans" cxnId="{D8A49107-DBA2-4311-A795-F4523D6DF975}">
      <dgm:prSet/>
      <dgm:spPr/>
      <dgm:t>
        <a:bodyPr/>
        <a:lstStyle/>
        <a:p>
          <a:endParaRPr lang="ru-RU"/>
        </a:p>
      </dgm:t>
    </dgm:pt>
    <dgm:pt modelId="{EC7D3E10-3B7D-41C7-8AE4-8632DFE1C208}">
      <dgm:prSet phldrT="[Текст]"/>
      <dgm:spPr/>
      <dgm:t>
        <a:bodyPr/>
        <a:lstStyle/>
        <a:p>
          <a:endParaRPr lang="ru-RU" dirty="0"/>
        </a:p>
      </dgm:t>
    </dgm:pt>
    <dgm:pt modelId="{252C5D88-88D6-4536-9EAE-90D6F4DFB40B}" type="parTrans" cxnId="{E04760C9-A476-4B01-95AF-48C69EBED6B4}">
      <dgm:prSet/>
      <dgm:spPr/>
      <dgm:t>
        <a:bodyPr/>
        <a:lstStyle/>
        <a:p>
          <a:endParaRPr lang="ru-RU"/>
        </a:p>
      </dgm:t>
    </dgm:pt>
    <dgm:pt modelId="{45EAC57B-E8B1-4287-86EB-804513D7A204}" type="sibTrans" cxnId="{E04760C9-A476-4B01-95AF-48C69EBED6B4}">
      <dgm:prSet/>
      <dgm:spPr/>
      <dgm:t>
        <a:bodyPr/>
        <a:lstStyle/>
        <a:p>
          <a:endParaRPr lang="ru-RU"/>
        </a:p>
      </dgm:t>
    </dgm:pt>
    <dgm:pt modelId="{0FD5AB00-F6B1-49C1-B144-D732D0E0FA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Calibri" panose="020F0502020204030204" pitchFamily="34" charset="0"/>
            </a:rPr>
            <a:t>Заплатите государственную пошлину</a:t>
          </a:r>
        </a:p>
        <a:p>
          <a:endParaRPr lang="ru-RU" sz="600" dirty="0"/>
        </a:p>
      </dgm:t>
    </dgm:pt>
    <dgm:pt modelId="{1722D3A8-2261-450D-A36E-2E6E711DBCE3}" type="parTrans" cxnId="{DA17A8E3-C988-464B-994E-2547C2EF1D99}">
      <dgm:prSet/>
      <dgm:spPr/>
      <dgm:t>
        <a:bodyPr/>
        <a:lstStyle/>
        <a:p>
          <a:endParaRPr lang="ru-RU"/>
        </a:p>
      </dgm:t>
    </dgm:pt>
    <dgm:pt modelId="{64833D65-2E52-4A3A-8BD7-E61C450D43B4}" type="sibTrans" cxnId="{DA17A8E3-C988-464B-994E-2547C2EF1D99}">
      <dgm:prSet/>
      <dgm:spPr/>
      <dgm:t>
        <a:bodyPr/>
        <a:lstStyle/>
        <a:p>
          <a:endParaRPr lang="ru-RU"/>
        </a:p>
      </dgm:t>
    </dgm:pt>
    <dgm:pt modelId="{2029A430-DB3B-48F6-A5B0-7ADD6A6943C2}">
      <dgm:prSet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</a:rPr>
            <a:t>Обратитесь  в Управление по вопросам миграции МВД по Республике Коми с комплектом документов, подготовленным  с учетом установленного варианта предоставления государственной услуги. </a:t>
          </a:r>
        </a:p>
      </dgm:t>
    </dgm:pt>
    <dgm:pt modelId="{6DBA2B71-B0F3-48A7-8847-410B2A316CA3}" type="parTrans" cxnId="{1C827796-1D8D-4CB5-B91F-BEE1A3EBD451}">
      <dgm:prSet/>
      <dgm:spPr/>
      <dgm:t>
        <a:bodyPr/>
        <a:lstStyle/>
        <a:p>
          <a:endParaRPr lang="ru-RU"/>
        </a:p>
      </dgm:t>
    </dgm:pt>
    <dgm:pt modelId="{F1227E92-4423-4FAF-ABD6-BA952C36CEA0}" type="sibTrans" cxnId="{1C827796-1D8D-4CB5-B91F-BEE1A3EBD451}">
      <dgm:prSet/>
      <dgm:spPr/>
      <dgm:t>
        <a:bodyPr/>
        <a:lstStyle/>
        <a:p>
          <a:endParaRPr lang="ru-RU"/>
        </a:p>
      </dgm:t>
    </dgm:pt>
    <dgm:pt modelId="{CE25F0C4-0544-4D05-960F-CF0F9EE9CB0C}">
      <dgm:prSet/>
      <dgm:spPr/>
      <dgm:t>
        <a:bodyPr/>
        <a:lstStyle/>
        <a:p>
          <a:endParaRPr lang="ru-RU" sz="600" dirty="0"/>
        </a:p>
      </dgm:t>
    </dgm:pt>
    <dgm:pt modelId="{12E772D3-D837-4E3E-B2CF-050FC20FEE35}" type="parTrans" cxnId="{9058A127-1ED8-41E6-97D6-0899AE0891C9}">
      <dgm:prSet/>
      <dgm:spPr/>
      <dgm:t>
        <a:bodyPr/>
        <a:lstStyle/>
        <a:p>
          <a:endParaRPr lang="ru-RU"/>
        </a:p>
      </dgm:t>
    </dgm:pt>
    <dgm:pt modelId="{B0436145-B19D-49F0-A23C-88B331083D59}" type="sibTrans" cxnId="{9058A127-1ED8-41E6-97D6-0899AE0891C9}">
      <dgm:prSet/>
      <dgm:spPr/>
      <dgm:t>
        <a:bodyPr/>
        <a:lstStyle/>
        <a:p>
          <a:endParaRPr lang="ru-RU"/>
        </a:p>
      </dgm:t>
    </dgm:pt>
    <dgm:pt modelId="{8C58E6FA-EF27-46A3-AF62-B2707767BA07}">
      <dgm:prSet phldrT="[Текст]"/>
      <dgm:spPr/>
      <dgm:t>
        <a:bodyPr/>
        <a:lstStyle/>
        <a:p>
          <a:endParaRPr lang="ru-RU" dirty="0"/>
        </a:p>
      </dgm:t>
    </dgm:pt>
    <dgm:pt modelId="{3F619AF4-BD83-467E-ADA0-CB5C5BFA1991}" type="parTrans" cxnId="{FEE21DA1-BEBF-457F-A1E7-69E72463017D}">
      <dgm:prSet/>
      <dgm:spPr/>
      <dgm:t>
        <a:bodyPr/>
        <a:lstStyle/>
        <a:p>
          <a:endParaRPr lang="ru-RU"/>
        </a:p>
      </dgm:t>
    </dgm:pt>
    <dgm:pt modelId="{ADF06637-6DC5-4CDD-819B-89B153207398}" type="sibTrans" cxnId="{FEE21DA1-BEBF-457F-A1E7-69E72463017D}">
      <dgm:prSet/>
      <dgm:spPr/>
      <dgm:t>
        <a:bodyPr/>
        <a:lstStyle/>
        <a:p>
          <a:endParaRPr lang="ru-RU"/>
        </a:p>
      </dgm:t>
    </dgm:pt>
    <dgm:pt modelId="{558B3E49-F9DF-4F1E-A526-8CB1C38019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Calibri" panose="020F0502020204030204" pitchFamily="34" charset="0"/>
            </a:rPr>
            <a:t>В день приема заявления пройдите в Управлении по вопросам миграции МВД по Республике Коми обязательную государственную дактилоскопическую регистрацию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7D1D3AF8-B5B0-43E3-BE95-CBE950931F7E}" type="parTrans" cxnId="{726B899D-825A-4ABB-86E6-BE673B2FE374}">
      <dgm:prSet/>
      <dgm:spPr/>
      <dgm:t>
        <a:bodyPr/>
        <a:lstStyle/>
        <a:p>
          <a:endParaRPr lang="ru-RU"/>
        </a:p>
      </dgm:t>
    </dgm:pt>
    <dgm:pt modelId="{212E3785-FF9B-4C90-BBE4-B1E6F41E7DFD}" type="sibTrans" cxnId="{726B899D-825A-4ABB-86E6-BE673B2FE374}">
      <dgm:prSet/>
      <dgm:spPr/>
      <dgm:t>
        <a:bodyPr/>
        <a:lstStyle/>
        <a:p>
          <a:endParaRPr lang="ru-RU"/>
        </a:p>
      </dgm:t>
    </dgm:pt>
    <dgm:pt modelId="{D27D3C61-B929-4934-8107-002E02186A2D}">
      <dgm:prSet custT="1"/>
      <dgm:spPr/>
      <dgm:t>
        <a:bodyPr/>
        <a:lstStyle/>
        <a:p>
          <a:r>
            <a:rPr lang="ru-RU" sz="1400" dirty="0">
              <a:latin typeface="Calibri" panose="020F0502020204030204" pitchFamily="34" charset="0"/>
            </a:rPr>
            <a:t>В назначенное время обратитесь в Управление по вопросам миграции МВД по Республике Коми для проставления отметки в документ, удостоверяющий Вашу личность, о выданном разрешении на временное проживание в целях получения образования </a:t>
          </a:r>
        </a:p>
      </dgm:t>
    </dgm:pt>
    <dgm:pt modelId="{D0766057-451D-457E-9F25-DC00F581B687}" type="parTrans" cxnId="{2FBA8C22-0A98-4C5D-87CD-A6ABE6A10698}">
      <dgm:prSet/>
      <dgm:spPr/>
      <dgm:t>
        <a:bodyPr/>
        <a:lstStyle/>
        <a:p>
          <a:endParaRPr lang="ru-RU"/>
        </a:p>
      </dgm:t>
    </dgm:pt>
    <dgm:pt modelId="{94A977D4-103D-4BAE-80C4-00FAFC955952}" type="sibTrans" cxnId="{2FBA8C22-0A98-4C5D-87CD-A6ABE6A10698}">
      <dgm:prSet/>
      <dgm:spPr/>
      <dgm:t>
        <a:bodyPr/>
        <a:lstStyle/>
        <a:p>
          <a:endParaRPr lang="ru-RU"/>
        </a:p>
      </dgm:t>
    </dgm:pt>
    <dgm:pt modelId="{C7EA6FFB-5145-4043-A20B-B9E86672CF9F}" type="pres">
      <dgm:prSet presAssocID="{2DE72751-CF46-42E6-A60F-A54B1EBA476D}" presName="linearFlow" presStyleCnt="0">
        <dgm:presLayoutVars>
          <dgm:dir/>
          <dgm:animLvl val="lvl"/>
          <dgm:resizeHandles val="exact"/>
        </dgm:presLayoutVars>
      </dgm:prSet>
      <dgm:spPr/>
    </dgm:pt>
    <dgm:pt modelId="{EFF70782-DE45-40F4-8155-B43895F9734F}" type="pres">
      <dgm:prSet presAssocID="{39C5C750-05A6-4823-A161-09C6D5F6F025}" presName="composite" presStyleCnt="0"/>
      <dgm:spPr/>
    </dgm:pt>
    <dgm:pt modelId="{493CDD47-E06C-4C69-BF2E-34ADABCE648F}" type="pres">
      <dgm:prSet presAssocID="{39C5C750-05A6-4823-A161-09C6D5F6F025}" presName="parentText" presStyleLbl="alignNode1" presStyleIdx="0" presStyleCnt="6" custLinFactNeighborX="2836" custLinFactNeighborY="13896">
        <dgm:presLayoutVars>
          <dgm:chMax val="1"/>
          <dgm:bulletEnabled val="1"/>
        </dgm:presLayoutVars>
      </dgm:prSet>
      <dgm:spPr/>
    </dgm:pt>
    <dgm:pt modelId="{DB3CA7CF-0CA8-40AE-92DC-6D9305FB3D9D}" type="pres">
      <dgm:prSet presAssocID="{39C5C750-05A6-4823-A161-09C6D5F6F025}" presName="descendantText" presStyleLbl="alignAcc1" presStyleIdx="0" presStyleCnt="6">
        <dgm:presLayoutVars>
          <dgm:bulletEnabled val="1"/>
        </dgm:presLayoutVars>
      </dgm:prSet>
      <dgm:spPr/>
    </dgm:pt>
    <dgm:pt modelId="{5432768A-8479-426B-B7C2-96D06F3F3AB9}" type="pres">
      <dgm:prSet presAssocID="{3A550983-C994-4804-93B9-7701FED95AAA}" presName="sp" presStyleCnt="0"/>
      <dgm:spPr/>
    </dgm:pt>
    <dgm:pt modelId="{FFE05047-E22F-4906-A703-AF4A6FECE168}" type="pres">
      <dgm:prSet presAssocID="{BA52DF44-C167-447A-B1A8-6367C7BAAAA0}" presName="composite" presStyleCnt="0"/>
      <dgm:spPr/>
    </dgm:pt>
    <dgm:pt modelId="{38063FE1-D081-4A11-BC5F-460EBB709DAD}" type="pres">
      <dgm:prSet presAssocID="{BA52DF44-C167-447A-B1A8-6367C7BAAAA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1B003FF-CF8F-40CF-9D4F-F586E52EE1E9}" type="pres">
      <dgm:prSet presAssocID="{BA52DF44-C167-447A-B1A8-6367C7BAAAA0}" presName="descendantText" presStyleLbl="alignAcc1" presStyleIdx="1" presStyleCnt="6">
        <dgm:presLayoutVars>
          <dgm:bulletEnabled val="1"/>
        </dgm:presLayoutVars>
      </dgm:prSet>
      <dgm:spPr/>
    </dgm:pt>
    <dgm:pt modelId="{8429BB2B-AF19-476B-A794-809BCF3C0CE9}" type="pres">
      <dgm:prSet presAssocID="{8E3A195B-82E4-4D96-A15A-1480D9F8B101}" presName="sp" presStyleCnt="0"/>
      <dgm:spPr/>
    </dgm:pt>
    <dgm:pt modelId="{190FAB70-5784-4D44-ABE4-FA1AA6B5AAD6}" type="pres">
      <dgm:prSet presAssocID="{FD9D4DA0-59FC-4AFD-B02D-A316DBB68E7B}" presName="composite" presStyleCnt="0"/>
      <dgm:spPr/>
    </dgm:pt>
    <dgm:pt modelId="{5703FD2D-3494-4668-9874-2865E655A37D}" type="pres">
      <dgm:prSet presAssocID="{FD9D4DA0-59FC-4AFD-B02D-A316DBB68E7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502F7FF-0BED-45B2-9002-680934F5C9EC}" type="pres">
      <dgm:prSet presAssocID="{FD9D4DA0-59FC-4AFD-B02D-A316DBB68E7B}" presName="descendantText" presStyleLbl="alignAcc1" presStyleIdx="2" presStyleCnt="6">
        <dgm:presLayoutVars>
          <dgm:bulletEnabled val="1"/>
        </dgm:presLayoutVars>
      </dgm:prSet>
      <dgm:spPr/>
    </dgm:pt>
    <dgm:pt modelId="{F0F41F51-EF11-4516-B994-001F04CE8CF6}" type="pres">
      <dgm:prSet presAssocID="{D734E473-58A1-4F0C-978B-0BDC62BB4566}" presName="sp" presStyleCnt="0"/>
      <dgm:spPr/>
    </dgm:pt>
    <dgm:pt modelId="{9A6DEBCA-B8A7-4132-BC25-EB367E6A52D6}" type="pres">
      <dgm:prSet presAssocID="{EC7D3E10-3B7D-41C7-8AE4-8632DFE1C208}" presName="composite" presStyleCnt="0"/>
      <dgm:spPr/>
    </dgm:pt>
    <dgm:pt modelId="{D4A12612-952B-442A-8067-420C6998EF8A}" type="pres">
      <dgm:prSet presAssocID="{EC7D3E10-3B7D-41C7-8AE4-8632DFE1C20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1D33977-7FD3-4197-9CFD-1F49E773FFE6}" type="pres">
      <dgm:prSet presAssocID="{EC7D3E10-3B7D-41C7-8AE4-8632DFE1C208}" presName="descendantText" presStyleLbl="alignAcc1" presStyleIdx="3" presStyleCnt="6">
        <dgm:presLayoutVars>
          <dgm:bulletEnabled val="1"/>
        </dgm:presLayoutVars>
      </dgm:prSet>
      <dgm:spPr/>
    </dgm:pt>
    <dgm:pt modelId="{15CA7AEF-E888-45FE-A60D-66B5F8D3A466}" type="pres">
      <dgm:prSet presAssocID="{45EAC57B-E8B1-4287-86EB-804513D7A204}" presName="sp" presStyleCnt="0"/>
      <dgm:spPr/>
    </dgm:pt>
    <dgm:pt modelId="{75106050-3058-424F-B518-15391BBDD6AD}" type="pres">
      <dgm:prSet presAssocID="{8C58E6FA-EF27-46A3-AF62-B2707767BA07}" presName="composite" presStyleCnt="0"/>
      <dgm:spPr/>
    </dgm:pt>
    <dgm:pt modelId="{1FD04D28-34F3-46A5-AE95-82A412C53990}" type="pres">
      <dgm:prSet presAssocID="{8C58E6FA-EF27-46A3-AF62-B2707767BA0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00B7064-53FE-44F7-9509-3B0BE029C428}" type="pres">
      <dgm:prSet presAssocID="{8C58E6FA-EF27-46A3-AF62-B2707767BA07}" presName="descendantText" presStyleLbl="alignAcc1" presStyleIdx="4" presStyleCnt="6" custScaleX="102368" custScaleY="122645" custLinFactNeighborX="164" custLinFactNeighborY="4383">
        <dgm:presLayoutVars>
          <dgm:bulletEnabled val="1"/>
        </dgm:presLayoutVars>
      </dgm:prSet>
      <dgm:spPr/>
    </dgm:pt>
    <dgm:pt modelId="{D6D0C33C-3FD1-46B0-BA58-56E2FD0849BF}" type="pres">
      <dgm:prSet presAssocID="{ADF06637-6DC5-4CDD-819B-89B153207398}" presName="sp" presStyleCnt="0"/>
      <dgm:spPr/>
    </dgm:pt>
    <dgm:pt modelId="{69B02BC4-225E-42C9-BC06-1F87C5111513}" type="pres">
      <dgm:prSet presAssocID="{A2834529-934E-492B-803E-3523ADDB8662}" presName="composite" presStyleCnt="0"/>
      <dgm:spPr/>
    </dgm:pt>
    <dgm:pt modelId="{614BF2D3-E2B8-4061-94F9-2454AD070284}" type="pres">
      <dgm:prSet presAssocID="{A2834529-934E-492B-803E-3523ADDB866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6753C34-F47D-4EBD-89C7-8705258CF63F}" type="pres">
      <dgm:prSet presAssocID="{A2834529-934E-492B-803E-3523ADDB8662}" presName="descendantText" presStyleLbl="alignAcc1" presStyleIdx="5" presStyleCnt="6" custScaleX="102903" custScaleY="152124">
        <dgm:presLayoutVars>
          <dgm:bulletEnabled val="1"/>
        </dgm:presLayoutVars>
      </dgm:prSet>
      <dgm:spPr/>
    </dgm:pt>
  </dgm:ptLst>
  <dgm:cxnLst>
    <dgm:cxn modelId="{D8A49107-DBA2-4311-A795-F4523D6DF975}" srcId="{2DE72751-CF46-42E6-A60F-A54B1EBA476D}" destId="{A2834529-934E-492B-803E-3523ADDB8662}" srcOrd="5" destOrd="0" parTransId="{489594AD-89D2-4314-B554-8949ED9022B7}" sibTransId="{77F5941E-CAD4-4343-80D3-EEA4F69AF3C7}"/>
    <dgm:cxn modelId="{1742A410-168E-44F8-81DA-40CC6AC25A37}" type="presOf" srcId="{0FD5AB00-F6B1-49C1-B144-D732D0E0FAAF}" destId="{E502F7FF-0BED-45B2-9002-680934F5C9EC}" srcOrd="0" destOrd="0" presId="urn:microsoft.com/office/officeart/2005/8/layout/chevron2"/>
    <dgm:cxn modelId="{BA860B19-CA29-4069-98AE-5594FB6AB40E}" type="presOf" srcId="{558B3E49-F9DF-4F1E-A526-8CB1C380191F}" destId="{200B7064-53FE-44F7-9509-3B0BE029C428}" srcOrd="0" destOrd="0" presId="urn:microsoft.com/office/officeart/2005/8/layout/chevron2"/>
    <dgm:cxn modelId="{2FBA8C22-0A98-4C5D-87CD-A6ABE6A10698}" srcId="{A2834529-934E-492B-803E-3523ADDB8662}" destId="{D27D3C61-B929-4934-8107-002E02186A2D}" srcOrd="1" destOrd="0" parTransId="{D0766057-451D-457E-9F25-DC00F581B687}" sibTransId="{94A977D4-103D-4BAE-80C4-00FAFC955952}"/>
    <dgm:cxn modelId="{9058A127-1ED8-41E6-97D6-0899AE0891C9}" srcId="{A2834529-934E-492B-803E-3523ADDB8662}" destId="{CE25F0C4-0544-4D05-960F-CF0F9EE9CB0C}" srcOrd="2" destOrd="0" parTransId="{12E772D3-D837-4E3E-B2CF-050FC20FEE35}" sibTransId="{B0436145-B19D-49F0-A23C-88B331083D59}"/>
    <dgm:cxn modelId="{71C68946-D919-4676-84E3-DD03FE11D5C5}" srcId="{39C5C750-05A6-4823-A161-09C6D5F6F025}" destId="{DF2259E7-7717-4FDD-BB28-220148A3DE67}" srcOrd="0" destOrd="0" parTransId="{7AF9DDF9-5303-4671-81FD-D02E3F200393}" sibTransId="{6BBDCBE7-1EE1-410E-B5DA-F823F24C45C3}"/>
    <dgm:cxn modelId="{2E84D76B-029A-402A-8C29-C470591B1DA6}" type="presOf" srcId="{EC7D3E10-3B7D-41C7-8AE4-8632DFE1C208}" destId="{D4A12612-952B-442A-8067-420C6998EF8A}" srcOrd="0" destOrd="0" presId="urn:microsoft.com/office/officeart/2005/8/layout/chevron2"/>
    <dgm:cxn modelId="{C0C14D53-9F81-4DC7-A9CC-4A6AE52F4E5A}" type="presOf" srcId="{DF2259E7-7717-4FDD-BB28-220148A3DE67}" destId="{DB3CA7CF-0CA8-40AE-92DC-6D9305FB3D9D}" srcOrd="0" destOrd="0" presId="urn:microsoft.com/office/officeart/2005/8/layout/chevron2"/>
    <dgm:cxn modelId="{FA017A53-3452-4E00-B499-66646843BBB3}" type="presOf" srcId="{8C58E6FA-EF27-46A3-AF62-B2707767BA07}" destId="{1FD04D28-34F3-46A5-AE95-82A412C53990}" srcOrd="0" destOrd="0" presId="urn:microsoft.com/office/officeart/2005/8/layout/chevron2"/>
    <dgm:cxn modelId="{BE346558-FBF2-47AB-A5C6-45DD2D7207EB}" type="presOf" srcId="{BA52DF44-C167-447A-B1A8-6367C7BAAAA0}" destId="{38063FE1-D081-4A11-BC5F-460EBB709DAD}" srcOrd="0" destOrd="0" presId="urn:microsoft.com/office/officeart/2005/8/layout/chevron2"/>
    <dgm:cxn modelId="{304B177A-3FD8-4195-8B88-E85EEEEC055F}" type="presOf" srcId="{2DE72751-CF46-42E6-A60F-A54B1EBA476D}" destId="{C7EA6FFB-5145-4043-A20B-B9E86672CF9F}" srcOrd="0" destOrd="0" presId="urn:microsoft.com/office/officeart/2005/8/layout/chevron2"/>
    <dgm:cxn modelId="{8EB9C784-751B-4496-A207-4F6ACE6497F6}" type="presOf" srcId="{D27D3C61-B929-4934-8107-002E02186A2D}" destId="{96753C34-F47D-4EBD-89C7-8705258CF63F}" srcOrd="0" destOrd="1" presId="urn:microsoft.com/office/officeart/2005/8/layout/chevron2"/>
    <dgm:cxn modelId="{8A7D2893-E813-48A9-A084-8326A05E0CD6}" srcId="{A2834529-934E-492B-803E-3523ADDB8662}" destId="{33AD679F-CFE3-420B-AE72-5857EDD7D7FC}" srcOrd="0" destOrd="0" parTransId="{4C81DB8E-318A-4175-A907-277DEFD76A96}" sibTransId="{F54B3BB9-C527-4DD9-A053-C82047864CEC}"/>
    <dgm:cxn modelId="{1C5C8994-AD15-4503-B4A8-2877552875B9}" type="presOf" srcId="{39C5C750-05A6-4823-A161-09C6D5F6F025}" destId="{493CDD47-E06C-4C69-BF2E-34ADABCE648F}" srcOrd="0" destOrd="0" presId="urn:microsoft.com/office/officeart/2005/8/layout/chevron2"/>
    <dgm:cxn modelId="{1C827796-1D8D-4CB5-B91F-BEE1A3EBD451}" srcId="{EC7D3E10-3B7D-41C7-8AE4-8632DFE1C208}" destId="{2029A430-DB3B-48F6-A5B0-7ADD6A6943C2}" srcOrd="0" destOrd="0" parTransId="{6DBA2B71-B0F3-48A7-8847-410B2A316CA3}" sibTransId="{F1227E92-4423-4FAF-ABD6-BA952C36CEA0}"/>
    <dgm:cxn modelId="{726B899D-825A-4ABB-86E6-BE673B2FE374}" srcId="{8C58E6FA-EF27-46A3-AF62-B2707767BA07}" destId="{558B3E49-F9DF-4F1E-A526-8CB1C380191F}" srcOrd="0" destOrd="0" parTransId="{7D1D3AF8-B5B0-43E3-BE95-CBE950931F7E}" sibTransId="{212E3785-FF9B-4C90-BBE4-B1E6F41E7DFD}"/>
    <dgm:cxn modelId="{FEE21DA1-BEBF-457F-A1E7-69E72463017D}" srcId="{2DE72751-CF46-42E6-A60F-A54B1EBA476D}" destId="{8C58E6FA-EF27-46A3-AF62-B2707767BA07}" srcOrd="4" destOrd="0" parTransId="{3F619AF4-BD83-467E-ADA0-CB5C5BFA1991}" sibTransId="{ADF06637-6DC5-4CDD-819B-89B153207398}"/>
    <dgm:cxn modelId="{CD3FB7A9-CDDD-446F-976F-A9ECB8FA47B5}" srcId="{2DE72751-CF46-42E6-A60F-A54B1EBA476D}" destId="{BA52DF44-C167-447A-B1A8-6367C7BAAAA0}" srcOrd="1" destOrd="0" parTransId="{9AB3B994-655A-46A3-A938-E5ED6AF2266F}" sibTransId="{8E3A195B-82E4-4D96-A15A-1480D9F8B101}"/>
    <dgm:cxn modelId="{CB78ECB9-A9FD-4DF1-B5DF-7812F35A16C8}" type="presOf" srcId="{CE25F0C4-0544-4D05-960F-CF0F9EE9CB0C}" destId="{96753C34-F47D-4EBD-89C7-8705258CF63F}" srcOrd="0" destOrd="2" presId="urn:microsoft.com/office/officeart/2005/8/layout/chevron2"/>
    <dgm:cxn modelId="{A63458BB-71A4-4BCC-BEEB-D5A82B93ED35}" type="presOf" srcId="{33AD679F-CFE3-420B-AE72-5857EDD7D7FC}" destId="{96753C34-F47D-4EBD-89C7-8705258CF63F}" srcOrd="0" destOrd="0" presId="urn:microsoft.com/office/officeart/2005/8/layout/chevron2"/>
    <dgm:cxn modelId="{B0EDEEBD-7A31-40E7-A8D7-226232F58DD1}" type="presOf" srcId="{63E69AA9-1530-4B44-AF24-3A31A6AA0E8A}" destId="{81B003FF-CF8F-40CF-9D4F-F586E52EE1E9}" srcOrd="0" destOrd="0" presId="urn:microsoft.com/office/officeart/2005/8/layout/chevron2"/>
    <dgm:cxn modelId="{E04760C9-A476-4B01-95AF-48C69EBED6B4}" srcId="{2DE72751-CF46-42E6-A60F-A54B1EBA476D}" destId="{EC7D3E10-3B7D-41C7-8AE4-8632DFE1C208}" srcOrd="3" destOrd="0" parTransId="{252C5D88-88D6-4536-9EAE-90D6F4DFB40B}" sibTransId="{45EAC57B-E8B1-4287-86EB-804513D7A204}"/>
    <dgm:cxn modelId="{089411D3-D249-4335-AC1C-EAE437DAF33D}" srcId="{BA52DF44-C167-447A-B1A8-6367C7BAAAA0}" destId="{63E69AA9-1530-4B44-AF24-3A31A6AA0E8A}" srcOrd="0" destOrd="0" parTransId="{521CB41E-BA6B-402A-9044-A3FC270DD410}" sibTransId="{85254FAE-CA93-46CE-B235-21CAFAEE244A}"/>
    <dgm:cxn modelId="{6F4FA2E2-8C8A-4FE6-ACA5-0E4F65875F49}" type="presOf" srcId="{5A8CE528-3B54-4D40-B48D-9866AA9AEC57}" destId="{96753C34-F47D-4EBD-89C7-8705258CF63F}" srcOrd="0" destOrd="3" presId="urn:microsoft.com/office/officeart/2005/8/layout/chevron2"/>
    <dgm:cxn modelId="{DA17A8E3-C988-464B-994E-2547C2EF1D99}" srcId="{FD9D4DA0-59FC-4AFD-B02D-A316DBB68E7B}" destId="{0FD5AB00-F6B1-49C1-B144-D732D0E0FAAF}" srcOrd="0" destOrd="0" parTransId="{1722D3A8-2261-450D-A36E-2E6E711DBCE3}" sibTransId="{64833D65-2E52-4A3A-8BD7-E61C450D43B4}"/>
    <dgm:cxn modelId="{19CAB1EF-1055-4B0D-89FA-02B7E3E5E4BB}" srcId="{2DE72751-CF46-42E6-A60F-A54B1EBA476D}" destId="{FD9D4DA0-59FC-4AFD-B02D-A316DBB68E7B}" srcOrd="2" destOrd="0" parTransId="{35815E60-3B16-4EE0-ABD1-9217DE794C75}" sibTransId="{D734E473-58A1-4F0C-978B-0BDC62BB4566}"/>
    <dgm:cxn modelId="{E04B7FF0-E907-4166-A433-AD11EF5B853A}" type="presOf" srcId="{A2834529-934E-492B-803E-3523ADDB8662}" destId="{614BF2D3-E2B8-4061-94F9-2454AD070284}" srcOrd="0" destOrd="0" presId="urn:microsoft.com/office/officeart/2005/8/layout/chevron2"/>
    <dgm:cxn modelId="{4FE0A1F5-9EF7-43AD-BAED-34967570D7D2}" type="presOf" srcId="{2029A430-DB3B-48F6-A5B0-7ADD6A6943C2}" destId="{31D33977-7FD3-4197-9CFD-1F49E773FFE6}" srcOrd="0" destOrd="0" presId="urn:microsoft.com/office/officeart/2005/8/layout/chevron2"/>
    <dgm:cxn modelId="{6E3AC5F7-EDA3-4A6D-8385-671B9238CF39}" type="presOf" srcId="{FD9D4DA0-59FC-4AFD-B02D-A316DBB68E7B}" destId="{5703FD2D-3494-4668-9874-2865E655A37D}" srcOrd="0" destOrd="0" presId="urn:microsoft.com/office/officeart/2005/8/layout/chevron2"/>
    <dgm:cxn modelId="{CAE386FA-AF01-4B05-989C-3B3E1F90970C}" srcId="{A2834529-934E-492B-803E-3523ADDB8662}" destId="{5A8CE528-3B54-4D40-B48D-9866AA9AEC57}" srcOrd="3" destOrd="0" parTransId="{16F3D243-B463-4ED3-8827-0570ACB898CD}" sibTransId="{66286101-7467-41D0-BDE9-31A5C1A454BE}"/>
    <dgm:cxn modelId="{143544FF-B1A4-4F1B-98E0-8FFC7AABEDD7}" srcId="{2DE72751-CF46-42E6-A60F-A54B1EBA476D}" destId="{39C5C750-05A6-4823-A161-09C6D5F6F025}" srcOrd="0" destOrd="0" parTransId="{EE6470E1-991B-475D-AA00-C723B028BAB5}" sibTransId="{3A550983-C994-4804-93B9-7701FED95AAA}"/>
    <dgm:cxn modelId="{953E01B0-6288-454B-9E75-D965B8368AB0}" type="presParOf" srcId="{C7EA6FFB-5145-4043-A20B-B9E86672CF9F}" destId="{EFF70782-DE45-40F4-8155-B43895F9734F}" srcOrd="0" destOrd="0" presId="urn:microsoft.com/office/officeart/2005/8/layout/chevron2"/>
    <dgm:cxn modelId="{C20ABA38-9632-485E-86E7-59803B0E254E}" type="presParOf" srcId="{EFF70782-DE45-40F4-8155-B43895F9734F}" destId="{493CDD47-E06C-4C69-BF2E-34ADABCE648F}" srcOrd="0" destOrd="0" presId="urn:microsoft.com/office/officeart/2005/8/layout/chevron2"/>
    <dgm:cxn modelId="{2D551A6A-F80F-497B-98BE-2DDECCDCCEE5}" type="presParOf" srcId="{EFF70782-DE45-40F4-8155-B43895F9734F}" destId="{DB3CA7CF-0CA8-40AE-92DC-6D9305FB3D9D}" srcOrd="1" destOrd="0" presId="urn:microsoft.com/office/officeart/2005/8/layout/chevron2"/>
    <dgm:cxn modelId="{8B4A2229-A3BD-4E53-8100-B548D19436CF}" type="presParOf" srcId="{C7EA6FFB-5145-4043-A20B-B9E86672CF9F}" destId="{5432768A-8479-426B-B7C2-96D06F3F3AB9}" srcOrd="1" destOrd="0" presId="urn:microsoft.com/office/officeart/2005/8/layout/chevron2"/>
    <dgm:cxn modelId="{D741EEB5-EFE4-4226-83A8-3B531D492654}" type="presParOf" srcId="{C7EA6FFB-5145-4043-A20B-B9E86672CF9F}" destId="{FFE05047-E22F-4906-A703-AF4A6FECE168}" srcOrd="2" destOrd="0" presId="urn:microsoft.com/office/officeart/2005/8/layout/chevron2"/>
    <dgm:cxn modelId="{FF5A6A24-3F17-4C79-97EE-F1A9EA12FEAA}" type="presParOf" srcId="{FFE05047-E22F-4906-A703-AF4A6FECE168}" destId="{38063FE1-D081-4A11-BC5F-460EBB709DAD}" srcOrd="0" destOrd="0" presId="urn:microsoft.com/office/officeart/2005/8/layout/chevron2"/>
    <dgm:cxn modelId="{2A092DEE-394B-42CA-A2E9-2A51A805998D}" type="presParOf" srcId="{FFE05047-E22F-4906-A703-AF4A6FECE168}" destId="{81B003FF-CF8F-40CF-9D4F-F586E52EE1E9}" srcOrd="1" destOrd="0" presId="urn:microsoft.com/office/officeart/2005/8/layout/chevron2"/>
    <dgm:cxn modelId="{CE4F91DD-53EE-436D-B7F5-8349389F01E8}" type="presParOf" srcId="{C7EA6FFB-5145-4043-A20B-B9E86672CF9F}" destId="{8429BB2B-AF19-476B-A794-809BCF3C0CE9}" srcOrd="3" destOrd="0" presId="urn:microsoft.com/office/officeart/2005/8/layout/chevron2"/>
    <dgm:cxn modelId="{BA215F8A-192A-49EA-B800-A1745B5873DF}" type="presParOf" srcId="{C7EA6FFB-5145-4043-A20B-B9E86672CF9F}" destId="{190FAB70-5784-4D44-ABE4-FA1AA6B5AAD6}" srcOrd="4" destOrd="0" presId="urn:microsoft.com/office/officeart/2005/8/layout/chevron2"/>
    <dgm:cxn modelId="{2A196960-6BED-416A-AB5E-C96C5E92C6E6}" type="presParOf" srcId="{190FAB70-5784-4D44-ABE4-FA1AA6B5AAD6}" destId="{5703FD2D-3494-4668-9874-2865E655A37D}" srcOrd="0" destOrd="0" presId="urn:microsoft.com/office/officeart/2005/8/layout/chevron2"/>
    <dgm:cxn modelId="{EC3A61FC-93F2-4512-9A6D-7CDDFF441FC7}" type="presParOf" srcId="{190FAB70-5784-4D44-ABE4-FA1AA6B5AAD6}" destId="{E502F7FF-0BED-45B2-9002-680934F5C9EC}" srcOrd="1" destOrd="0" presId="urn:microsoft.com/office/officeart/2005/8/layout/chevron2"/>
    <dgm:cxn modelId="{971939C9-D14E-41F1-AA11-FF072D9B125B}" type="presParOf" srcId="{C7EA6FFB-5145-4043-A20B-B9E86672CF9F}" destId="{F0F41F51-EF11-4516-B994-001F04CE8CF6}" srcOrd="5" destOrd="0" presId="urn:microsoft.com/office/officeart/2005/8/layout/chevron2"/>
    <dgm:cxn modelId="{65C75899-83B5-4119-9B7C-62F6FFAA9F6E}" type="presParOf" srcId="{C7EA6FFB-5145-4043-A20B-B9E86672CF9F}" destId="{9A6DEBCA-B8A7-4132-BC25-EB367E6A52D6}" srcOrd="6" destOrd="0" presId="urn:microsoft.com/office/officeart/2005/8/layout/chevron2"/>
    <dgm:cxn modelId="{D37786B0-2EF4-417C-AFE7-2040B11AA2E0}" type="presParOf" srcId="{9A6DEBCA-B8A7-4132-BC25-EB367E6A52D6}" destId="{D4A12612-952B-442A-8067-420C6998EF8A}" srcOrd="0" destOrd="0" presId="urn:microsoft.com/office/officeart/2005/8/layout/chevron2"/>
    <dgm:cxn modelId="{45B89DA5-1E8C-433C-95D0-F429FD485892}" type="presParOf" srcId="{9A6DEBCA-B8A7-4132-BC25-EB367E6A52D6}" destId="{31D33977-7FD3-4197-9CFD-1F49E773FFE6}" srcOrd="1" destOrd="0" presId="urn:microsoft.com/office/officeart/2005/8/layout/chevron2"/>
    <dgm:cxn modelId="{4E044056-3E6C-483F-B1D3-DDFC7C925709}" type="presParOf" srcId="{C7EA6FFB-5145-4043-A20B-B9E86672CF9F}" destId="{15CA7AEF-E888-45FE-A60D-66B5F8D3A466}" srcOrd="7" destOrd="0" presId="urn:microsoft.com/office/officeart/2005/8/layout/chevron2"/>
    <dgm:cxn modelId="{EDF8C234-4669-4054-A382-D3FC47F8D8EA}" type="presParOf" srcId="{C7EA6FFB-5145-4043-A20B-B9E86672CF9F}" destId="{75106050-3058-424F-B518-15391BBDD6AD}" srcOrd="8" destOrd="0" presId="urn:microsoft.com/office/officeart/2005/8/layout/chevron2"/>
    <dgm:cxn modelId="{8FCD1A95-6CED-42E5-857F-D621A56DB179}" type="presParOf" srcId="{75106050-3058-424F-B518-15391BBDD6AD}" destId="{1FD04D28-34F3-46A5-AE95-82A412C53990}" srcOrd="0" destOrd="0" presId="urn:microsoft.com/office/officeart/2005/8/layout/chevron2"/>
    <dgm:cxn modelId="{1204C8AB-CB09-4203-902E-5258DC7573A8}" type="presParOf" srcId="{75106050-3058-424F-B518-15391BBDD6AD}" destId="{200B7064-53FE-44F7-9509-3B0BE029C428}" srcOrd="1" destOrd="0" presId="urn:microsoft.com/office/officeart/2005/8/layout/chevron2"/>
    <dgm:cxn modelId="{BA6B393C-FBB6-4C07-B0DE-C064E36BF193}" type="presParOf" srcId="{C7EA6FFB-5145-4043-A20B-B9E86672CF9F}" destId="{D6D0C33C-3FD1-46B0-BA58-56E2FD0849BF}" srcOrd="9" destOrd="0" presId="urn:microsoft.com/office/officeart/2005/8/layout/chevron2"/>
    <dgm:cxn modelId="{F1788476-1D89-4DE5-A7F7-573A87BC0941}" type="presParOf" srcId="{C7EA6FFB-5145-4043-A20B-B9E86672CF9F}" destId="{69B02BC4-225E-42C9-BC06-1F87C5111513}" srcOrd="10" destOrd="0" presId="urn:microsoft.com/office/officeart/2005/8/layout/chevron2"/>
    <dgm:cxn modelId="{AEA16992-F137-4755-AFCD-C23EB97951A5}" type="presParOf" srcId="{69B02BC4-225E-42C9-BC06-1F87C5111513}" destId="{614BF2D3-E2B8-4061-94F9-2454AD070284}" srcOrd="0" destOrd="0" presId="urn:microsoft.com/office/officeart/2005/8/layout/chevron2"/>
    <dgm:cxn modelId="{35714931-D1C8-4515-8DC2-DEB6C5779104}" type="presParOf" srcId="{69B02BC4-225E-42C9-BC06-1F87C5111513}" destId="{96753C34-F47D-4EBD-89C7-8705258CF6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6029-7B09-4D31-B5B1-E4FE887DD583}">
      <dsp:nvSpPr>
        <dsp:cNvPr id="0" name=""/>
        <dsp:cNvSpPr/>
      </dsp:nvSpPr>
      <dsp:spPr>
        <a:xfrm>
          <a:off x="0" y="91440"/>
          <a:ext cx="7223760" cy="1320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/>
            <a:t>ПРЕБЫВАНИЕ ИНОСТРАННЫХ ГРАЖДАН </a:t>
          </a:r>
          <a:br>
            <a:rPr lang="ru-RU" sz="2800" b="1" kern="1200"/>
          </a:br>
          <a:r>
            <a:rPr lang="ru-RU" sz="2800" b="1" kern="1200"/>
            <a:t>В РОССИЙСКОЙ ФЕДЕРАЦИИ</a:t>
          </a:r>
          <a:endParaRPr lang="ru-RU" sz="2800" kern="1200"/>
        </a:p>
      </dsp:txBody>
      <dsp:txXfrm>
        <a:off x="64476" y="155916"/>
        <a:ext cx="7094808" cy="1191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060F1-5382-4078-ADFC-7709CA27B4D3}">
      <dsp:nvSpPr>
        <dsp:cNvPr id="0" name=""/>
        <dsp:cNvSpPr/>
      </dsp:nvSpPr>
      <dsp:spPr>
        <a:xfrm>
          <a:off x="0" y="1195759"/>
          <a:ext cx="4572000" cy="78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Принимающая сторона СГУ</a:t>
          </a:r>
        </a:p>
      </dsp:txBody>
      <dsp:txXfrm>
        <a:off x="0" y="1195759"/>
        <a:ext cx="4572000" cy="784547"/>
      </dsp:txXfrm>
    </dsp:sp>
    <dsp:sp modelId="{6DE9D319-6D08-42E2-B324-07E63E239214}">
      <dsp:nvSpPr>
        <dsp:cNvPr id="0" name=""/>
        <dsp:cNvSpPr/>
      </dsp:nvSpPr>
      <dsp:spPr>
        <a:xfrm rot="10800000">
          <a:off x="0" y="893"/>
          <a:ext cx="4572000" cy="12066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 заселились в общежитие СГУ</a:t>
          </a:r>
        </a:p>
      </dsp:txBody>
      <dsp:txXfrm rot="10800000">
        <a:off x="0" y="893"/>
        <a:ext cx="4572000" cy="784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0FD2-7E0F-4C58-80C5-07D312A040C8}">
      <dsp:nvSpPr>
        <dsp:cNvPr id="0" name=""/>
        <dsp:cNvSpPr/>
      </dsp:nvSpPr>
      <dsp:spPr>
        <a:xfrm>
          <a:off x="0" y="1195759"/>
          <a:ext cx="4998720" cy="78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Принимающая сторона  - физическое лицо, предоставившее жилое помещение</a:t>
          </a:r>
        </a:p>
      </dsp:txBody>
      <dsp:txXfrm>
        <a:off x="0" y="1195759"/>
        <a:ext cx="4998720" cy="784547"/>
      </dsp:txXfrm>
    </dsp:sp>
    <dsp:sp modelId="{B23303F3-BFC6-4462-8BBD-A5518A994C6B}">
      <dsp:nvSpPr>
        <dsp:cNvPr id="0" name=""/>
        <dsp:cNvSpPr/>
      </dsp:nvSpPr>
      <dsp:spPr>
        <a:xfrm rot="10800000">
          <a:off x="0" y="893"/>
          <a:ext cx="4998720" cy="12066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Вы снимаете жилье самостоятельно</a:t>
          </a:r>
        </a:p>
      </dsp:txBody>
      <dsp:txXfrm rot="10800000">
        <a:off x="0" y="893"/>
        <a:ext cx="4998720" cy="784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0F618-10EA-455C-BC6B-18D659A0A418}">
      <dsp:nvSpPr>
        <dsp:cNvPr id="0" name=""/>
        <dsp:cNvSpPr/>
      </dsp:nvSpPr>
      <dsp:spPr>
        <a:xfrm>
          <a:off x="0" y="17649"/>
          <a:ext cx="10373361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Принимающая сторона подает уведомление о прибытии и документы, предоставленные Вами для постановки на  учет по месту пребывания</a:t>
          </a:r>
        </a:p>
      </dsp:txBody>
      <dsp:txXfrm>
        <a:off x="43350" y="60999"/>
        <a:ext cx="10286661" cy="80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CDD47-E06C-4C69-BF2E-34ADABCE648F}">
      <dsp:nvSpPr>
        <dsp:cNvPr id="0" name=""/>
        <dsp:cNvSpPr/>
      </dsp:nvSpPr>
      <dsp:spPr>
        <a:xfrm rot="5400000">
          <a:off x="-182663" y="323447"/>
          <a:ext cx="1028529" cy="719970"/>
        </a:xfrm>
        <a:prstGeom prst="chevron">
          <a:avLst/>
        </a:prstGeom>
        <a:solidFill>
          <a:srgbClr val="4A66AC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4A66AC"/>
            </a:solidFill>
          </a:endParaRPr>
        </a:p>
      </dsp:txBody>
      <dsp:txXfrm rot="-5400000">
        <a:off x="-28383" y="529152"/>
        <a:ext cx="719970" cy="308559"/>
      </dsp:txXfrm>
    </dsp:sp>
    <dsp:sp modelId="{DB3CA7CF-0CA8-40AE-92DC-6D9305FB3D9D}">
      <dsp:nvSpPr>
        <dsp:cNvPr id="0" name=""/>
        <dsp:cNvSpPr/>
      </dsp:nvSpPr>
      <dsp:spPr>
        <a:xfrm rot="5400000">
          <a:off x="3699115" y="-3001702"/>
          <a:ext cx="668544" cy="6724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" panose="020F0502020204030204" pitchFamily="34" charset="0"/>
            </a:rPr>
            <a:t>Для определения варианта предоставления государственной услуги, пройдите профилирование (анкетирование)</a:t>
          </a:r>
        </a:p>
      </dsp:txBody>
      <dsp:txXfrm rot="-5400000">
        <a:off x="671168" y="58881"/>
        <a:ext cx="6691802" cy="603272"/>
      </dsp:txXfrm>
    </dsp:sp>
    <dsp:sp modelId="{38063FE1-D081-4A11-BC5F-460EBB709DAD}">
      <dsp:nvSpPr>
        <dsp:cNvPr id="0" name=""/>
        <dsp:cNvSpPr/>
      </dsp:nvSpPr>
      <dsp:spPr>
        <a:xfrm rot="5400000">
          <a:off x="-203082" y="1117465"/>
          <a:ext cx="1028529" cy="719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solidFill>
              <a:srgbClr val="4A66AC"/>
            </a:solidFill>
          </a:endParaRPr>
        </a:p>
      </dsp:txBody>
      <dsp:txXfrm rot="-5400000">
        <a:off x="-48802" y="1323170"/>
        <a:ext cx="719970" cy="308559"/>
      </dsp:txXfrm>
    </dsp:sp>
    <dsp:sp modelId="{81B003FF-CF8F-40CF-9D4F-F586E52EE1E9}">
      <dsp:nvSpPr>
        <dsp:cNvPr id="0" name=""/>
        <dsp:cNvSpPr/>
      </dsp:nvSpPr>
      <dsp:spPr>
        <a:xfrm rot="5400000">
          <a:off x="3699115" y="-2064761"/>
          <a:ext cx="668544" cy="6724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" panose="020F0502020204030204" pitchFamily="34" charset="0"/>
            </a:rPr>
            <a:t>Пройдите обязательное медицинское освидетельствование в государственной медицинской организации, расположенной в Республике Коми</a:t>
          </a:r>
        </a:p>
      </dsp:txBody>
      <dsp:txXfrm rot="-5400000">
        <a:off x="671168" y="995822"/>
        <a:ext cx="6691802" cy="603272"/>
      </dsp:txXfrm>
    </dsp:sp>
    <dsp:sp modelId="{5703FD2D-3494-4668-9874-2865E655A37D}">
      <dsp:nvSpPr>
        <dsp:cNvPr id="0" name=""/>
        <dsp:cNvSpPr/>
      </dsp:nvSpPr>
      <dsp:spPr>
        <a:xfrm rot="5400000">
          <a:off x="-203082" y="2054407"/>
          <a:ext cx="1028529" cy="719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4A66AC"/>
            </a:solidFill>
          </a:endParaRPr>
        </a:p>
      </dsp:txBody>
      <dsp:txXfrm rot="-5400000">
        <a:off x="-48802" y="2260112"/>
        <a:ext cx="719970" cy="308559"/>
      </dsp:txXfrm>
    </dsp:sp>
    <dsp:sp modelId="{E502F7FF-0BED-45B2-9002-680934F5C9EC}">
      <dsp:nvSpPr>
        <dsp:cNvPr id="0" name=""/>
        <dsp:cNvSpPr/>
      </dsp:nvSpPr>
      <dsp:spPr>
        <a:xfrm rot="5400000">
          <a:off x="3699115" y="-1127819"/>
          <a:ext cx="668544" cy="6724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Calibri" panose="020F0502020204030204" pitchFamily="34" charset="0"/>
            </a:rPr>
            <a:t>Заплатите государственную пошлину</a:t>
          </a:r>
        </a:p>
        <a:p>
          <a:pPr lvl="1" algn="l">
            <a:spcBef>
              <a:spcPct val="0"/>
            </a:spcBef>
          </a:pPr>
          <a:endParaRPr lang="ru-RU" sz="600" kern="1200" dirty="0"/>
        </a:p>
      </dsp:txBody>
      <dsp:txXfrm rot="-5400000">
        <a:off x="671168" y="1932764"/>
        <a:ext cx="6691802" cy="603272"/>
      </dsp:txXfrm>
    </dsp:sp>
    <dsp:sp modelId="{D4A12612-952B-442A-8067-420C6998EF8A}">
      <dsp:nvSpPr>
        <dsp:cNvPr id="0" name=""/>
        <dsp:cNvSpPr/>
      </dsp:nvSpPr>
      <dsp:spPr>
        <a:xfrm rot="5400000">
          <a:off x="-203082" y="2991348"/>
          <a:ext cx="1028529" cy="719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-5400000">
        <a:off x="-48802" y="3197053"/>
        <a:ext cx="719970" cy="308559"/>
      </dsp:txXfrm>
    </dsp:sp>
    <dsp:sp modelId="{31D33977-7FD3-4197-9CFD-1F49E773FFE6}">
      <dsp:nvSpPr>
        <dsp:cNvPr id="0" name=""/>
        <dsp:cNvSpPr/>
      </dsp:nvSpPr>
      <dsp:spPr>
        <a:xfrm rot="5400000">
          <a:off x="3699115" y="-190877"/>
          <a:ext cx="668544" cy="6724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" panose="020F0502020204030204" pitchFamily="34" charset="0"/>
            </a:rPr>
            <a:t>Обратитесь  в Управление по вопросам миграции МВД по Республике Коми с комплектом документов, подготовленным  с учетом установленного варианта предоставления государственной услуги. </a:t>
          </a:r>
        </a:p>
      </dsp:txBody>
      <dsp:txXfrm rot="-5400000">
        <a:off x="671168" y="2869706"/>
        <a:ext cx="6691802" cy="603272"/>
      </dsp:txXfrm>
    </dsp:sp>
    <dsp:sp modelId="{1FD04D28-34F3-46A5-AE95-82A412C53990}">
      <dsp:nvSpPr>
        <dsp:cNvPr id="0" name=""/>
        <dsp:cNvSpPr/>
      </dsp:nvSpPr>
      <dsp:spPr>
        <a:xfrm rot="5400000">
          <a:off x="-203082" y="4003986"/>
          <a:ext cx="1028529" cy="719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-5400000">
        <a:off x="-48802" y="4209691"/>
        <a:ext cx="719970" cy="308559"/>
      </dsp:txXfrm>
    </dsp:sp>
    <dsp:sp modelId="{200B7064-53FE-44F7-9509-3B0BE029C428}">
      <dsp:nvSpPr>
        <dsp:cNvPr id="0" name=""/>
        <dsp:cNvSpPr/>
      </dsp:nvSpPr>
      <dsp:spPr>
        <a:xfrm rot="5400000">
          <a:off x="3623419" y="771445"/>
          <a:ext cx="819936" cy="6883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Calibri" panose="020F0502020204030204" pitchFamily="34" charset="0"/>
            </a:rPr>
            <a:t>В день приема заявления пройдите в Управлении по вопросам миграции МВД по Республике Коми обязательную государственную дактилоскопическую регистрацию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/>
        </a:p>
      </dsp:txBody>
      <dsp:txXfrm rot="-5400000">
        <a:off x="591551" y="3843339"/>
        <a:ext cx="6843646" cy="739884"/>
      </dsp:txXfrm>
    </dsp:sp>
    <dsp:sp modelId="{614BF2D3-E2B8-4061-94F9-2454AD070284}">
      <dsp:nvSpPr>
        <dsp:cNvPr id="0" name=""/>
        <dsp:cNvSpPr/>
      </dsp:nvSpPr>
      <dsp:spPr>
        <a:xfrm rot="5400000">
          <a:off x="-203082" y="5115164"/>
          <a:ext cx="1028529" cy="719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-5400000">
        <a:off x="-48802" y="5320869"/>
        <a:ext cx="719970" cy="308559"/>
      </dsp:txXfrm>
    </dsp:sp>
    <dsp:sp modelId="{96753C34-F47D-4EBD-89C7-8705258CF63F}">
      <dsp:nvSpPr>
        <dsp:cNvPr id="0" name=""/>
        <dsp:cNvSpPr/>
      </dsp:nvSpPr>
      <dsp:spPr>
        <a:xfrm rot="5400000">
          <a:off x="3524879" y="1835333"/>
          <a:ext cx="1017016" cy="6919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Calibri" panose="020F0502020204030204" pitchFamily="34" charset="0"/>
            </a:rPr>
            <a:t>В назначенное время обратитесь в Управление по вопросам миграции МВД по Республике Коми для проставления отметки в документ, удостоверяющий Вашу личность, о выданном разрешении на временное проживание в целях получения образования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600" kern="1200" dirty="0"/>
        </a:p>
      </dsp:txBody>
      <dsp:txXfrm rot="-5400000">
        <a:off x="573564" y="4836296"/>
        <a:ext cx="6870001" cy="917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E2556-F6DC-487A-871B-5ECE3C5475C9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D97F9-0D24-484A-9E55-8750D83E3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5666-AEB1-4E55-8CED-FB01B180A21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45666-AEB1-4E55-8CED-FB01B180A21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25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97F9-0D24-484A-9E55-8750D83E39A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4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76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9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075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7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1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1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0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7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3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25A9-85E2-4C5D-B144-D159642E175C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73BCAE-1263-4B86-9DB5-E4C55F3A0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0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48565405"/>
              </p:ext>
            </p:extLst>
          </p:nvPr>
        </p:nvGraphicFramePr>
        <p:xfrm>
          <a:off x="4968240" y="5354320"/>
          <a:ext cx="7223760" cy="150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00239" y="5694679"/>
            <a:ext cx="5049521" cy="102616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900" dirty="0">
                <a:solidFill>
                  <a:schemeClr val="tx2">
                    <a:lumMod val="25000"/>
                  </a:schemeClr>
                </a:solidFill>
              </a:rPr>
              <a:t>Сыктывкар 2023</a:t>
            </a:r>
          </a:p>
        </p:txBody>
      </p:sp>
    </p:spTree>
    <p:extLst>
      <p:ext uri="{BB962C8B-B14F-4D97-AF65-F5344CB8AC3E}">
        <p14:creationId xmlns:p14="http://schemas.microsoft.com/office/powerpoint/2010/main" val="394304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02640" y="889000"/>
            <a:ext cx="11176000" cy="519176"/>
          </a:xfrm>
        </p:spPr>
        <p:txBody>
          <a:bodyPr/>
          <a:lstStyle/>
          <a:p>
            <a:pPr algn="ctr"/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endParaRPr lang="ru-RU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68719" y="5476240"/>
            <a:ext cx="5049521" cy="10261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07408" y="2912900"/>
            <a:ext cx="7468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cs typeface="Aharoni" panose="02010803020104030203" pitchFamily="2" charset="-79"/>
              </a:rPr>
              <a:t> В свободное от учебы время в образовательной организации где он обучается.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cs typeface="Aharoni" panose="02010803020104030203" pitchFamily="2" charset="-79"/>
              </a:rPr>
              <a:t>В течение каникул.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cs typeface="Aharoni" panose="02010803020104030203" pitchFamily="2" charset="-79"/>
              </a:rPr>
              <a:t>В свободное от учебы время.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cs typeface="Aharoni" panose="02010803020104030203" pitchFamily="2" charset="-79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5377" y="600948"/>
            <a:ext cx="909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Иностранный студент, обучающийся по очной форме обучения </a:t>
            </a:r>
          </a:p>
          <a:p>
            <a:pPr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имеет возможность работать: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" y="3697224"/>
            <a:ext cx="40671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53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7854" y="-670560"/>
            <a:ext cx="11411330" cy="466344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временное проживание в Российской Федерации в целях получения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25" y="3200400"/>
            <a:ext cx="4982227" cy="3317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87041" y="315090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Это подтверждение права на временное проживание в Российской Федерации иностранного гражданина или лица без гражданства, которые проходят обучение по очной форме по программе </a:t>
            </a:r>
            <a:r>
              <a:rPr lang="ru-RU" dirty="0" err="1">
                <a:solidFill>
                  <a:srgbClr val="FFC000"/>
                </a:solidFill>
                <a:latin typeface="Calibri" panose="020F0502020204030204" pitchFamily="34" charset="0"/>
              </a:rPr>
              <a:t>бакалавриата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, программе </a:t>
            </a:r>
            <a:r>
              <a:rPr lang="ru-RU" dirty="0" err="1">
                <a:solidFill>
                  <a:srgbClr val="FFC000"/>
                </a:solidFill>
                <a:latin typeface="Calibri" panose="020F0502020204030204" pitchFamily="34" charset="0"/>
              </a:rPr>
              <a:t>специалитета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, программе магистратуры, программе ординатуры, программе </a:t>
            </a:r>
            <a:r>
              <a:rPr lang="ru-RU" dirty="0" err="1">
                <a:solidFill>
                  <a:srgbClr val="FFC000"/>
                </a:solidFill>
                <a:latin typeface="Calibri" panose="020F0502020204030204" pitchFamily="34" charset="0"/>
              </a:rPr>
              <a:t>ассистентуры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-стажировки, имеющим государственную аккредитацию, или по программе подготовки научных и научно-педагогических кадров в аспирантуре (адъюнктуре) в государственной образовательной организации или государственной научной организации, расположенных на территории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222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038" y="335725"/>
            <a:ext cx="3854528" cy="1278466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действий для получения РВПО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67344"/>
              </p:ext>
            </p:extLst>
          </p:nvPr>
        </p:nvGraphicFramePr>
        <p:xfrm>
          <a:off x="4363278" y="514350"/>
          <a:ext cx="7444409" cy="601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" y="974958"/>
            <a:ext cx="5436704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383" y="651193"/>
            <a:ext cx="6282530" cy="1278466"/>
          </a:xfrm>
        </p:spPr>
        <p:txBody>
          <a:bodyPr anchor="t">
            <a:norm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  <a:latin typeface="Bookman Old Style" panose="02050604050505020204" pitchFamily="18" charset="0"/>
              </a:rPr>
              <a:t>Базовый пакет документов для лиц, достигших 18 лет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78321"/>
            <a:ext cx="3932583" cy="3932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8" y="312489"/>
            <a:ext cx="4644428" cy="62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6652" y="1053548"/>
            <a:ext cx="451236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ВАЖНО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пройти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медицинское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освидетельствование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уплатить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государственную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пошлину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необходимо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обращения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заявлением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63500" dist="50800" dir="10800000" sx="0" sy="0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17" y="2445027"/>
            <a:ext cx="2476168" cy="44129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82" y="729991"/>
            <a:ext cx="5252475" cy="55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5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9" y="996331"/>
            <a:ext cx="4512994" cy="500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3844" y="90687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66CC"/>
                </a:solidFill>
              </a:rPr>
              <a:t>Алгоритм действий при переводе в</a:t>
            </a:r>
          </a:p>
          <a:p>
            <a:pPr algn="ctr"/>
            <a:r>
              <a:rPr lang="ru-RU" b="1" i="1" dirty="0">
                <a:solidFill>
                  <a:srgbClr val="FF66CC"/>
                </a:solidFill>
              </a:rPr>
              <a:t>другую образовательную (научную) организацию для продолжения обучения по очной форме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9" y="3258732"/>
            <a:ext cx="3130826" cy="2845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16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50" y="4599160"/>
            <a:ext cx="2527014" cy="1997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3" y="405259"/>
            <a:ext cx="9374387" cy="54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3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0"/>
            <a:ext cx="10571018" cy="7061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8073" y="858980"/>
            <a:ext cx="4433455" cy="400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Решение Управления по вопросам миграции МВД по Республики Коми об отказе в выдаче иностранному гражданину РВПО или об аннулировании ранее выданного ему РВПО  может быть обжаловано данным иностранным гражданином в МВД России в течение трех рабочих дней со дня получения данным иностранным гражданином уведомления о принятии соответствующего решения или в суд в течение трех месяцев со дня получения им этого уведомления.</a:t>
            </a:r>
          </a:p>
          <a:p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5" y="38993"/>
            <a:ext cx="8835886" cy="6699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7339" y="3309731"/>
            <a:ext cx="7792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Для получения РВПО не требуется получение квоты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РВПО – выдается на весь срок обучения + 180 дней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Выдается многократная виза на срок действия РВПО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Не требуется подача ежегодного уведомления о подтверждении проживания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Не требуется проходить ежегодное медицинское освидетельствование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После окончания обучения в течении 3 лет можно обратиться за  получением вида на жительство в Российской Федерации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3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768">
              <a:schemeClr val="accent1">
                <a:lumMod val="40000"/>
                <a:lumOff val="60000"/>
              </a:schemeClr>
            </a:gs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95" y="0"/>
            <a:ext cx="3129280" cy="3576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800" y="1257121"/>
            <a:ext cx="9296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C000"/>
                </a:solidFill>
              </a:rPr>
              <a:t>Я потерял или испортил   миграционную карту!</a:t>
            </a:r>
          </a:p>
          <a:p>
            <a:endParaRPr lang="ru-RU" b="1" dirty="0">
              <a:solidFill>
                <a:srgbClr val="FFC000"/>
              </a:solidFill>
            </a:endParaRPr>
          </a:p>
          <a:p>
            <a:pPr algn="just"/>
            <a:r>
              <a:rPr lang="ru-RU" sz="2000" dirty="0">
                <a:solidFill>
                  <a:srgbClr val="FFC000"/>
                </a:solidFill>
              </a:rPr>
              <a:t>Если Вы потеряли миграционную карту или Ваша миграционная карта испорчена (повреждена) – то в течение 3 дней   необходимо ЛИЧНО обратиться в отдел по вопросам миграции (г. Сыктывкар, ул. Пушкина, д.36 </a:t>
            </a:r>
            <a:r>
              <a:rPr lang="ru-RU" sz="2000" dirty="0" err="1">
                <a:solidFill>
                  <a:srgbClr val="FFC000"/>
                </a:solidFill>
              </a:rPr>
              <a:t>каб</a:t>
            </a:r>
            <a:r>
              <a:rPr lang="ru-RU" sz="2000" dirty="0">
                <a:solidFill>
                  <a:srgbClr val="FFC000"/>
                </a:solidFill>
              </a:rPr>
              <a:t>. 9) с заявлением о выдаче дубликата миграционной карты.</a:t>
            </a:r>
          </a:p>
          <a:p>
            <a:pPr algn="just"/>
            <a:endParaRPr lang="ru-RU" dirty="0">
              <a:solidFill>
                <a:srgbClr val="FFC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sz="2400" b="1" dirty="0">
                <a:solidFill>
                  <a:srgbClr val="FFC000"/>
                </a:solidFill>
              </a:rPr>
              <a:t>Я потерял (украли) паспорт!!!</a:t>
            </a:r>
          </a:p>
          <a:p>
            <a:pPr algn="just"/>
            <a:endParaRPr lang="ru-RU" dirty="0">
              <a:solidFill>
                <a:srgbClr val="FFC000"/>
              </a:solidFill>
            </a:endParaRPr>
          </a:p>
          <a:p>
            <a:pPr algn="just"/>
            <a:r>
              <a:rPr lang="ru-RU" sz="2000" dirty="0">
                <a:solidFill>
                  <a:srgbClr val="FFC000"/>
                </a:solidFill>
              </a:rPr>
              <a:t>Незамедлительно сообщите в отдел по вопросам миграции об утрате документов, удостоверяющих Вашу личность.</a:t>
            </a:r>
          </a:p>
          <a:p>
            <a:pPr algn="just"/>
            <a:r>
              <a:rPr lang="ru-RU" sz="2000" dirty="0">
                <a:solidFill>
                  <a:srgbClr val="FFC000"/>
                </a:solidFill>
              </a:rPr>
              <a:t>По Вашему заявлению  будет выдана справка для проезда в Посольство гражданской принадлежности (по справке можно приобрести билеты для проезда до Консульского учреждения).</a:t>
            </a:r>
          </a:p>
          <a:p>
            <a:pPr algn="just"/>
            <a:r>
              <a:rPr lang="ru-RU" sz="2000" dirty="0">
                <a:solidFill>
                  <a:srgbClr val="FFC000"/>
                </a:solidFill>
              </a:rPr>
              <a:t>В Посольстве Вам оформят документы взамен утерянных – или выдадут СВИДЕТЕЛЬСТВО о возвращении на родину.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9412" y="243840"/>
            <a:ext cx="641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делать если:</a:t>
            </a:r>
          </a:p>
        </p:txBody>
      </p:sp>
    </p:spTree>
    <p:extLst>
      <p:ext uri="{BB962C8B-B14F-4D97-AF65-F5344CB8AC3E}">
        <p14:creationId xmlns:p14="http://schemas.microsoft.com/office/powerpoint/2010/main" val="361227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8000" r="3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35680" y="182880"/>
            <a:ext cx="8420563" cy="924560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Я еду в Россию!!!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1280" y="1107440"/>
            <a:ext cx="6258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Пересекаем границу: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При пересечении государственной границы России ВСЕМ иностранным гражданам выдается миграционная карта. </a:t>
            </a:r>
          </a:p>
          <a:p>
            <a:pPr algn="ctr"/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Миграционная карта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это документ,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котором есть все сведения об иностранце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предъявляется вместе с паспортом. </a:t>
            </a:r>
          </a:p>
        </p:txBody>
      </p:sp>
    </p:spTree>
    <p:extLst>
      <p:ext uri="{BB962C8B-B14F-4D97-AF65-F5344CB8AC3E}">
        <p14:creationId xmlns:p14="http://schemas.microsoft.com/office/powerpoint/2010/main" val="303246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4815" cy="5725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4420" y="3657600"/>
            <a:ext cx="466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DotumChe" panose="020B0609000101010101" pitchFamily="49" charset="-127"/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5758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768">
              <a:schemeClr val="accent1">
                <a:lumMod val="40000"/>
                <a:lumOff val="60000"/>
              </a:schemeClr>
            </a:gs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4741" y="2016981"/>
            <a:ext cx="59845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Выдается бесплатно ВСЕМ при пересечении границы.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Важно – проверьте свои ФИО, данные паспорта и цель визита (УЧЕБА).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5" t="2478" b="5991"/>
          <a:stretch/>
        </p:blipFill>
        <p:spPr>
          <a:xfrm>
            <a:off x="7539920" y="790202"/>
            <a:ext cx="3988875" cy="57510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8526245" y="2256334"/>
            <a:ext cx="2016224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662149" y="3468534"/>
            <a:ext cx="1872208" cy="87778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53072" y="4871824"/>
            <a:ext cx="93610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8579" y="790202"/>
            <a:ext cx="5828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МИГРАЦИОННАЯ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13378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768">
              <a:schemeClr val="accent1">
                <a:lumMod val="40000"/>
                <a:lumOff val="60000"/>
              </a:schemeClr>
            </a:gs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8579" y="790202"/>
            <a:ext cx="7851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МИГРАЦИОННЫЙ УЧЕТ</a:t>
            </a:r>
          </a:p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КТО ПРИНИМАЮЩАЯ СТОРОНА?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06777943"/>
              </p:ext>
            </p:extLst>
          </p:nvPr>
        </p:nvGraphicFramePr>
        <p:xfrm>
          <a:off x="1016000" y="2428240"/>
          <a:ext cx="4572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14916990"/>
              </p:ext>
            </p:extLst>
          </p:nvPr>
        </p:nvGraphicFramePr>
        <p:xfrm>
          <a:off x="6390640" y="2428240"/>
          <a:ext cx="499872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84713926"/>
              </p:ext>
            </p:extLst>
          </p:nvPr>
        </p:nvGraphicFramePr>
        <p:xfrm>
          <a:off x="1015999" y="5234420"/>
          <a:ext cx="10373361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2926080" y="4409440"/>
            <a:ext cx="751840" cy="562870"/>
          </a:xfrm>
          <a:prstGeom prst="downArrow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514080" y="4409440"/>
            <a:ext cx="751840" cy="562870"/>
          </a:xfrm>
          <a:prstGeom prst="downArrow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2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02640" y="182880"/>
            <a:ext cx="11153603" cy="118872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Иностранному студенту, пребывшему в Российскую Федерацию , необходимо: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1828800"/>
            <a:ext cx="4673600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8640" y="2123440"/>
            <a:ext cx="7091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haroni" panose="02010803020104030203" pitchFamily="2" charset="-79"/>
              </a:rPr>
              <a:t>Представить в международный отдел документ, удостоверяющий  его личность и миграционную карту</a:t>
            </a:r>
          </a:p>
          <a:p>
            <a:endParaRPr lang="ru-RU" sz="2400" dirty="0">
              <a:cs typeface="Aharoni" panose="02010803020104030203" pitchFamily="2" charset="-79"/>
            </a:endParaRPr>
          </a:p>
          <a:p>
            <a:r>
              <a:rPr lang="ru-RU" sz="2400" dirty="0">
                <a:cs typeface="Aharoni" panose="02010803020104030203" pitchFamily="2" charset="-79"/>
              </a:rPr>
              <a:t>Пройти обязательную государственную дактилоскопическую регистрацию и фотографирование</a:t>
            </a:r>
          </a:p>
          <a:p>
            <a:endParaRPr lang="ru-RU" sz="2400" dirty="0">
              <a:cs typeface="Aharoni" panose="02010803020104030203" pitchFamily="2" charset="-79"/>
            </a:endParaRPr>
          </a:p>
          <a:p>
            <a:r>
              <a:rPr lang="ru-RU" sz="2400" dirty="0">
                <a:cs typeface="Aharoni" panose="02010803020104030203" pitchFamily="2" charset="-79"/>
              </a:rPr>
              <a:t>Пройти медицинское освидетельствование</a:t>
            </a:r>
          </a:p>
        </p:txBody>
      </p:sp>
    </p:spTree>
    <p:extLst>
      <p:ext uri="{BB962C8B-B14F-4D97-AF65-F5344CB8AC3E}">
        <p14:creationId xmlns:p14="http://schemas.microsoft.com/office/powerpoint/2010/main" val="279276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79040" y="335280"/>
            <a:ext cx="8991600" cy="87376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Постановка</a:t>
            </a:r>
            <a:r>
              <a:rPr lang="ru-RU" sz="32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 на миграционный учет по месту пребывания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8841" y="3010696"/>
            <a:ext cx="3728721" cy="293454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3500" dirty="0">
                <a:solidFill>
                  <a:srgbClr val="FFC000"/>
                </a:solidFill>
              </a:rPr>
              <a:t>При каждом въезде в Российскую Федерацию иностранный гражданин подлежит постановке на миграционный учет по месту пребывания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62" y="1491827"/>
            <a:ext cx="7889798" cy="4541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" y="460638"/>
            <a:ext cx="1912543" cy="2550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85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/>
            </a:gs>
            <a:gs pos="59000">
              <a:schemeClr val="accent1">
                <a:lumMod val="75000"/>
              </a:schemeClr>
            </a:gs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040" y="660400"/>
            <a:ext cx="1012952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Иностранные студенты обязаны в течение 90 дней со дня въезда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9040" y="2368731"/>
            <a:ext cx="4878251" cy="380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</a:rPr>
              <a:t>Пройти дактилоскопическую регистрацию и фотографирование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368731"/>
            <a:ext cx="5704840" cy="380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C000"/>
                </a:solidFill>
              </a:rPr>
              <a:t>Пройти медицинское освидетельствование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60" y="3324904"/>
            <a:ext cx="4075610" cy="2852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09" y="3324905"/>
            <a:ext cx="4272782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75000"/>
              </a:schemeClr>
            </a:gs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82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10080" y="0"/>
            <a:ext cx="9052560" cy="160528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Иностранный гражданин обязан соблюдать законы Российской Федерации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" y="2458720"/>
            <a:ext cx="4761389" cy="340360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4960" y="1828800"/>
            <a:ext cx="6329679" cy="5029199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pPr algn="l"/>
            <a:r>
              <a:rPr lang="ru-RU" sz="2200" dirty="0">
                <a:solidFill>
                  <a:srgbClr val="FFC000"/>
                </a:solidFill>
              </a:rPr>
              <a:t>Срок временного пребывания иностранных граждан в Российской Федерации сокращается в случае неисполнения данными иностранными гражданами обязанностей по прохождению обязательной государственной дактилоскопической регистрации, фотографирования и (или) медицинского освидетельствования.</a:t>
            </a:r>
          </a:p>
          <a:p>
            <a:pPr algn="l"/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1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02640" y="182880"/>
            <a:ext cx="11153603" cy="118872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Иностранный студент в Российскую Федерацию </a:t>
            </a:r>
            <a:b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имеет возможность: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68719" y="5476240"/>
            <a:ext cx="5049521" cy="10261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880" y="2119620"/>
            <a:ext cx="7091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Aharoni" panose="02010803020104030203" pitchFamily="2" charset="-79"/>
              </a:rPr>
              <a:t>Осуществлять трудовую деятельность</a:t>
            </a:r>
          </a:p>
          <a:p>
            <a:endParaRPr lang="ru-RU" sz="2400" dirty="0">
              <a:cs typeface="Aharoni" panose="02010803020104030203" pitchFamily="2" charset="-79"/>
            </a:endParaRPr>
          </a:p>
          <a:p>
            <a:r>
              <a:rPr lang="ru-RU" sz="2400" dirty="0">
                <a:cs typeface="Aharoni" panose="02010803020104030203" pitchFamily="2" charset="-79"/>
              </a:rPr>
              <a:t>Получить разрешение на временное проживание в Российской Федерации в целях получения образования</a:t>
            </a:r>
          </a:p>
          <a:p>
            <a:endParaRPr lang="ru-RU" sz="2400" dirty="0">
              <a:cs typeface="Aharoni" panose="02010803020104030203" pitchFamily="2" charset="-79"/>
            </a:endParaRPr>
          </a:p>
          <a:p>
            <a:r>
              <a:rPr lang="ru-RU" sz="2400" dirty="0">
                <a:cs typeface="Aharoni" panose="02010803020104030203" pitchFamily="2" charset="-79"/>
              </a:rPr>
              <a:t>После окончания обучения получить вид на жительство в Российской Федерации</a:t>
            </a:r>
          </a:p>
          <a:p>
            <a:endParaRPr lang="ru-RU" sz="2400" dirty="0">
              <a:cs typeface="Aharoni" panose="02010803020104030203" pitchFamily="2" charset="-79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010" y="1051560"/>
            <a:ext cx="6438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155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1802</TotalTime>
  <Words>780</Words>
  <Application>Microsoft Office PowerPoint</Application>
  <PresentationFormat>Широкоэкранный</PresentationFormat>
  <Paragraphs>89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DotumChe</vt:lpstr>
      <vt:lpstr>Aharoni</vt:lpstr>
      <vt:lpstr>Algerian</vt:lpstr>
      <vt:lpstr>Arial</vt:lpstr>
      <vt:lpstr>Arial Black</vt:lpstr>
      <vt:lpstr>Arial Narrow</vt:lpstr>
      <vt:lpstr>Arial Unicode MS</vt:lpstr>
      <vt:lpstr>Bookman Old Style</vt:lpstr>
      <vt:lpstr>Calibri</vt:lpstr>
      <vt:lpstr>Cambria</vt:lpstr>
      <vt:lpstr>Cambria Math</vt:lpstr>
      <vt:lpstr>Century Gothic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Я еду в Россию!!!</vt:lpstr>
      <vt:lpstr>Презентация PowerPoint</vt:lpstr>
      <vt:lpstr>Презентация PowerPoint</vt:lpstr>
      <vt:lpstr>Иностранному студенту, пребывшему в Российскую Федерацию , необходимо:</vt:lpstr>
      <vt:lpstr>Постановка на миграционный учет по месту пребывания</vt:lpstr>
      <vt:lpstr>Иностранные студенты обязаны в течение 90 дней со дня въезда</vt:lpstr>
      <vt:lpstr>Иностранный гражданин обязан соблюдать законы Российской Федерации</vt:lpstr>
      <vt:lpstr>Иностранный студент в Российскую Федерацию  имеет возможность:</vt:lpstr>
      <vt:lpstr>      </vt:lpstr>
      <vt:lpstr>Разрешение на временное проживание в Российской Федерации в целях получения образования</vt:lpstr>
      <vt:lpstr>Алгоритм действий для получения РВПО</vt:lpstr>
      <vt:lpstr>Базовый пакет документов для лиц, достигших 18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Разрешение на временное проживание в Российской Федерации в целях получения образования</dc:title>
  <dc:creator>mdenisova6</dc:creator>
  <cp:lastModifiedBy>Грибова Екатерина Николаевна</cp:lastModifiedBy>
  <cp:revision>76</cp:revision>
  <dcterms:created xsi:type="dcterms:W3CDTF">2023-01-24T08:54:00Z</dcterms:created>
  <dcterms:modified xsi:type="dcterms:W3CDTF">2023-09-05T14:44:10Z</dcterms:modified>
</cp:coreProperties>
</file>